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2" r:id="rId19"/>
    <p:sldId id="274" r:id="rId20"/>
    <p:sldId id="275" r:id="rId21"/>
    <p:sldId id="276" r:id="rId22"/>
    <p:sldId id="277" r:id="rId23"/>
    <p:sldId id="278" r:id="rId24"/>
    <p:sldId id="279" r:id="rId25"/>
    <p:sldId id="280" r:id="rId26"/>
  </p:sldIdLst>
  <p:sldSz cx="12192000" cy="6858000"/>
  <p:notesSz cx="6858000" cy="9144000"/>
  <p:defaultTextStyle>
    <a:defPPr>
      <a:defRPr lang="es-H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2"/>
    <p:restoredTop sz="86070"/>
  </p:normalViewPr>
  <p:slideViewPr>
    <p:cSldViewPr snapToGrid="0" snapToObjects="1">
      <p:cViewPr varScale="1">
        <p:scale>
          <a:sx n="84" d="100"/>
          <a:sy n="84" d="100"/>
        </p:scale>
        <p:origin x="184"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4AD47C-D0C2-4A2D-9962-F70108F4D18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2571609B-E70E-41FC-A45E-4A3FAA4F5C0F}">
      <dgm:prSet custT="1"/>
      <dgm:spPr/>
      <dgm:t>
        <a:bodyPr/>
        <a:lstStyle/>
        <a:p>
          <a:r>
            <a:rPr lang="es-HN" sz="1800" dirty="0"/>
            <a:t>La</a:t>
          </a:r>
          <a:r>
            <a:rPr lang="es-HN" sz="2800" dirty="0"/>
            <a:t> naturaleza global de los negocios </a:t>
          </a:r>
          <a:r>
            <a:rPr lang="es-HN" sz="1800" dirty="0"/>
            <a:t>y la tecnología impulsan la necesidad de estándares y regulaciones que rijan cómo las empresas trabajan juntas y cómo se comparte la información.</a:t>
          </a:r>
          <a:endParaRPr lang="en-US" sz="1800" dirty="0"/>
        </a:p>
      </dgm:t>
    </dgm:pt>
    <dgm:pt modelId="{4A231C38-80E6-4FE4-A131-E85C2A197DCC}" type="parTrans" cxnId="{8A854A60-0896-4652-81F9-4069EDD2DF92}">
      <dgm:prSet/>
      <dgm:spPr/>
      <dgm:t>
        <a:bodyPr/>
        <a:lstStyle/>
        <a:p>
          <a:endParaRPr lang="en-US"/>
        </a:p>
      </dgm:t>
    </dgm:pt>
    <dgm:pt modelId="{48F38687-98C2-4C95-A814-04B8C873F991}" type="sibTrans" cxnId="{8A854A60-0896-4652-81F9-4069EDD2DF92}">
      <dgm:prSet/>
      <dgm:spPr/>
      <dgm:t>
        <a:bodyPr/>
        <a:lstStyle/>
        <a:p>
          <a:endParaRPr lang="en-US"/>
        </a:p>
      </dgm:t>
    </dgm:pt>
    <dgm:pt modelId="{BE71C9EC-71D5-4355-85BE-87434CF280CD}">
      <dgm:prSet custT="1"/>
      <dgm:spPr/>
      <dgm:t>
        <a:bodyPr/>
        <a:lstStyle/>
        <a:p>
          <a:r>
            <a:rPr lang="es-HN" sz="1800" dirty="0"/>
            <a:t>La motivación para la creación y adopción de legislación es mucho más compleja de lo que parece. Los </a:t>
          </a:r>
          <a:r>
            <a:rPr lang="es-HN" sz="2400" dirty="0"/>
            <a:t>intereses nacionales, las preocupaciones de la industria y la competencia corporativa </a:t>
          </a:r>
          <a:r>
            <a:rPr lang="es-HN" sz="1800" dirty="0"/>
            <a:t>crean fuertes impulsores políticos. La política puede tener una connotación negativa, pero en este contexto, "político" simplemente se refiere al entendimiento de que las regulaciones generalmente benefician o protegen a un grupo representativo de personas. Las naciones, las industrias y las empresas tienen preocupaciones sobre la confidencialidad, integridad y disponibilidad de su información. Las normas y la legislación son dos métodos que garantizan que se cumplan estas preocupaciones.</a:t>
          </a:r>
          <a:endParaRPr lang="en-US" sz="1800" dirty="0"/>
        </a:p>
      </dgm:t>
    </dgm:pt>
    <dgm:pt modelId="{75A1BA36-EF6F-4692-909C-93C296B8F556}" type="parTrans" cxnId="{042A718B-1347-4155-A380-B1E96A99A169}">
      <dgm:prSet/>
      <dgm:spPr/>
      <dgm:t>
        <a:bodyPr/>
        <a:lstStyle/>
        <a:p>
          <a:endParaRPr lang="en-US"/>
        </a:p>
      </dgm:t>
    </dgm:pt>
    <dgm:pt modelId="{9565D0A9-D970-4804-A890-52262DD13735}" type="sibTrans" cxnId="{042A718B-1347-4155-A380-B1E96A99A169}">
      <dgm:prSet/>
      <dgm:spPr/>
      <dgm:t>
        <a:bodyPr/>
        <a:lstStyle/>
        <a:p>
          <a:endParaRPr lang="en-US"/>
        </a:p>
      </dgm:t>
    </dgm:pt>
    <dgm:pt modelId="{FE075813-6DFF-FD4E-A6AB-8D16BE77D724}" type="pres">
      <dgm:prSet presAssocID="{594AD47C-D0C2-4A2D-9962-F70108F4D186}" presName="linear" presStyleCnt="0">
        <dgm:presLayoutVars>
          <dgm:animLvl val="lvl"/>
          <dgm:resizeHandles val="exact"/>
        </dgm:presLayoutVars>
      </dgm:prSet>
      <dgm:spPr/>
    </dgm:pt>
    <dgm:pt modelId="{8C979543-E47E-6B49-86E4-57DBDC531B08}" type="pres">
      <dgm:prSet presAssocID="{2571609B-E70E-41FC-A45E-4A3FAA4F5C0F}" presName="parentText" presStyleLbl="node1" presStyleIdx="0" presStyleCnt="2">
        <dgm:presLayoutVars>
          <dgm:chMax val="0"/>
          <dgm:bulletEnabled val="1"/>
        </dgm:presLayoutVars>
      </dgm:prSet>
      <dgm:spPr/>
    </dgm:pt>
    <dgm:pt modelId="{1D282B43-57A2-C24D-BB5F-967B386F8550}" type="pres">
      <dgm:prSet presAssocID="{48F38687-98C2-4C95-A814-04B8C873F991}" presName="spacer" presStyleCnt="0"/>
      <dgm:spPr/>
    </dgm:pt>
    <dgm:pt modelId="{ADC51762-1939-3B43-BAD6-E367FEF1696E}" type="pres">
      <dgm:prSet presAssocID="{BE71C9EC-71D5-4355-85BE-87434CF280CD}" presName="parentText" presStyleLbl="node1" presStyleIdx="1" presStyleCnt="2">
        <dgm:presLayoutVars>
          <dgm:chMax val="0"/>
          <dgm:bulletEnabled val="1"/>
        </dgm:presLayoutVars>
      </dgm:prSet>
      <dgm:spPr/>
    </dgm:pt>
  </dgm:ptLst>
  <dgm:cxnLst>
    <dgm:cxn modelId="{C57B832E-38EC-1B41-BE78-3E59E124DC16}" type="presOf" srcId="{2571609B-E70E-41FC-A45E-4A3FAA4F5C0F}" destId="{8C979543-E47E-6B49-86E4-57DBDC531B08}" srcOrd="0" destOrd="0" presId="urn:microsoft.com/office/officeart/2005/8/layout/vList2"/>
    <dgm:cxn modelId="{81337036-FD84-C64D-9DA4-3BEFB3DC1F2E}" type="presOf" srcId="{BE71C9EC-71D5-4355-85BE-87434CF280CD}" destId="{ADC51762-1939-3B43-BAD6-E367FEF1696E}" srcOrd="0" destOrd="0" presId="urn:microsoft.com/office/officeart/2005/8/layout/vList2"/>
    <dgm:cxn modelId="{D0FA8D57-0E39-9242-81CF-AE88CF3E583E}" type="presOf" srcId="{594AD47C-D0C2-4A2D-9962-F70108F4D186}" destId="{FE075813-6DFF-FD4E-A6AB-8D16BE77D724}" srcOrd="0" destOrd="0" presId="urn:microsoft.com/office/officeart/2005/8/layout/vList2"/>
    <dgm:cxn modelId="{8A854A60-0896-4652-81F9-4069EDD2DF92}" srcId="{594AD47C-D0C2-4A2D-9962-F70108F4D186}" destId="{2571609B-E70E-41FC-A45E-4A3FAA4F5C0F}" srcOrd="0" destOrd="0" parTransId="{4A231C38-80E6-4FE4-A131-E85C2A197DCC}" sibTransId="{48F38687-98C2-4C95-A814-04B8C873F991}"/>
    <dgm:cxn modelId="{042A718B-1347-4155-A380-B1E96A99A169}" srcId="{594AD47C-D0C2-4A2D-9962-F70108F4D186}" destId="{BE71C9EC-71D5-4355-85BE-87434CF280CD}" srcOrd="1" destOrd="0" parTransId="{75A1BA36-EF6F-4692-909C-93C296B8F556}" sibTransId="{9565D0A9-D970-4804-A890-52262DD13735}"/>
    <dgm:cxn modelId="{5E44FA83-0B95-F844-9D6A-1ACBE51D3721}" type="presParOf" srcId="{FE075813-6DFF-FD4E-A6AB-8D16BE77D724}" destId="{8C979543-E47E-6B49-86E4-57DBDC531B08}" srcOrd="0" destOrd="0" presId="urn:microsoft.com/office/officeart/2005/8/layout/vList2"/>
    <dgm:cxn modelId="{1DBB8E48-3446-264A-9214-EF864BCE4FAB}" type="presParOf" srcId="{FE075813-6DFF-FD4E-A6AB-8D16BE77D724}" destId="{1D282B43-57A2-C24D-BB5F-967B386F8550}" srcOrd="1" destOrd="0" presId="urn:microsoft.com/office/officeart/2005/8/layout/vList2"/>
    <dgm:cxn modelId="{646A7334-12A8-904A-A6D7-DF13EB5667B6}" type="presParOf" srcId="{FE075813-6DFF-FD4E-A6AB-8D16BE77D724}" destId="{ADC51762-1939-3B43-BAD6-E367FEF1696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8C5D0B-CD37-4FC9-AD51-AA1599869E9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2DF05204-34BB-49D0-9464-D79E46A6CEEF}">
      <dgm:prSet/>
      <dgm:spPr/>
      <dgm:t>
        <a:bodyPr/>
        <a:lstStyle/>
        <a:p>
          <a:r>
            <a:rPr lang="es-HN" b="1"/>
            <a:t>Transparencia:</a:t>
          </a:r>
          <a:r>
            <a:rPr lang="es-HN"/>
            <a:t> derecho a obtener una copia y corregir los datos personales almacenados por una empresa.</a:t>
          </a:r>
          <a:endParaRPr lang="en-US"/>
        </a:p>
      </dgm:t>
    </dgm:pt>
    <dgm:pt modelId="{FF7A78BB-52AE-4FB4-8081-54DE5AE507C9}" type="parTrans" cxnId="{FCBE2265-9F1B-44AD-8D47-3746F878EA34}">
      <dgm:prSet/>
      <dgm:spPr/>
      <dgm:t>
        <a:bodyPr/>
        <a:lstStyle/>
        <a:p>
          <a:endParaRPr lang="en-US"/>
        </a:p>
      </dgm:t>
    </dgm:pt>
    <dgm:pt modelId="{B244265D-E8EB-414B-B239-341C9065CF08}" type="sibTrans" cxnId="{FCBE2265-9F1B-44AD-8D47-3746F878EA34}">
      <dgm:prSet/>
      <dgm:spPr/>
      <dgm:t>
        <a:bodyPr/>
        <a:lstStyle/>
        <a:p>
          <a:endParaRPr lang="en-US"/>
        </a:p>
      </dgm:t>
    </dgm:pt>
    <dgm:pt modelId="{449D98CC-47D2-4480-B08D-84ABA7B7A035}">
      <dgm:prSet/>
      <dgm:spPr/>
      <dgm:t>
        <a:bodyPr/>
        <a:lstStyle/>
        <a:p>
          <a:r>
            <a:rPr lang="es-HN" b="1"/>
            <a:t>Portabilidad:</a:t>
          </a:r>
          <a:r>
            <a:rPr lang="es-HN"/>
            <a:t> derecho a trasladar información personal de una empresa a otra.</a:t>
          </a:r>
          <a:endParaRPr lang="en-US"/>
        </a:p>
      </dgm:t>
    </dgm:pt>
    <dgm:pt modelId="{69CA0F37-9236-439B-BFD2-6DFC9C48334A}" type="parTrans" cxnId="{60FBE4D6-505F-4790-88D8-D229D0EAAC47}">
      <dgm:prSet/>
      <dgm:spPr/>
      <dgm:t>
        <a:bodyPr/>
        <a:lstStyle/>
        <a:p>
          <a:endParaRPr lang="en-US"/>
        </a:p>
      </dgm:t>
    </dgm:pt>
    <dgm:pt modelId="{255C731C-95E0-4FAB-8F57-3AB01D0CB9D8}" type="sibTrans" cxnId="{60FBE4D6-505F-4790-88D8-D229D0EAAC47}">
      <dgm:prSet/>
      <dgm:spPr/>
      <dgm:t>
        <a:bodyPr/>
        <a:lstStyle/>
        <a:p>
          <a:endParaRPr lang="en-US"/>
        </a:p>
      </dgm:t>
    </dgm:pt>
    <dgm:pt modelId="{9FBC49CC-C1D1-4A0F-B685-DCC06B45D8D7}">
      <dgm:prSet/>
      <dgm:spPr/>
      <dgm:t>
        <a:bodyPr/>
        <a:lstStyle/>
        <a:p>
          <a:r>
            <a:rPr lang="es-HN" b="1"/>
            <a:t>El derecho a ser olvidado:</a:t>
          </a:r>
          <a:r>
            <a:rPr lang="es-HN"/>
            <a:t> derecho a solicitar que sus datos personales sean borrados de la empresa.</a:t>
          </a:r>
          <a:endParaRPr lang="en-US"/>
        </a:p>
      </dgm:t>
    </dgm:pt>
    <dgm:pt modelId="{7A5E2B06-B28C-48EC-BD98-4337014CEB67}" type="parTrans" cxnId="{F9256475-59DE-45F9-AED8-847AEE71796C}">
      <dgm:prSet/>
      <dgm:spPr/>
      <dgm:t>
        <a:bodyPr/>
        <a:lstStyle/>
        <a:p>
          <a:endParaRPr lang="en-US"/>
        </a:p>
      </dgm:t>
    </dgm:pt>
    <dgm:pt modelId="{02D17DEE-3B17-489D-932D-1ACC2C2C5ED9}" type="sibTrans" cxnId="{F9256475-59DE-45F9-AED8-847AEE71796C}">
      <dgm:prSet/>
      <dgm:spPr/>
      <dgm:t>
        <a:bodyPr/>
        <a:lstStyle/>
        <a:p>
          <a:endParaRPr lang="en-US"/>
        </a:p>
      </dgm:t>
    </dgm:pt>
    <dgm:pt modelId="{F1BBE28C-5ECF-BE4D-8B10-6F413CAE8A38}" type="pres">
      <dgm:prSet presAssocID="{B18C5D0B-CD37-4FC9-AD51-AA1599869E9B}" presName="linear" presStyleCnt="0">
        <dgm:presLayoutVars>
          <dgm:animLvl val="lvl"/>
          <dgm:resizeHandles val="exact"/>
        </dgm:presLayoutVars>
      </dgm:prSet>
      <dgm:spPr/>
    </dgm:pt>
    <dgm:pt modelId="{9C060248-D11A-224D-9A0D-DB32B130B4B6}" type="pres">
      <dgm:prSet presAssocID="{2DF05204-34BB-49D0-9464-D79E46A6CEEF}" presName="parentText" presStyleLbl="node1" presStyleIdx="0" presStyleCnt="3">
        <dgm:presLayoutVars>
          <dgm:chMax val="0"/>
          <dgm:bulletEnabled val="1"/>
        </dgm:presLayoutVars>
      </dgm:prSet>
      <dgm:spPr/>
    </dgm:pt>
    <dgm:pt modelId="{4E1B8EC8-4D3D-DB42-863F-EFF2D47380F3}" type="pres">
      <dgm:prSet presAssocID="{B244265D-E8EB-414B-B239-341C9065CF08}" presName="spacer" presStyleCnt="0"/>
      <dgm:spPr/>
    </dgm:pt>
    <dgm:pt modelId="{BE771400-6673-0545-83C7-A52BA9C54B59}" type="pres">
      <dgm:prSet presAssocID="{449D98CC-47D2-4480-B08D-84ABA7B7A035}" presName="parentText" presStyleLbl="node1" presStyleIdx="1" presStyleCnt="3">
        <dgm:presLayoutVars>
          <dgm:chMax val="0"/>
          <dgm:bulletEnabled val="1"/>
        </dgm:presLayoutVars>
      </dgm:prSet>
      <dgm:spPr/>
    </dgm:pt>
    <dgm:pt modelId="{5F1F3C68-EDC1-0847-A964-2E4C6FED70DC}" type="pres">
      <dgm:prSet presAssocID="{255C731C-95E0-4FAB-8F57-3AB01D0CB9D8}" presName="spacer" presStyleCnt="0"/>
      <dgm:spPr/>
    </dgm:pt>
    <dgm:pt modelId="{E158DB2D-AF83-3F4C-9B3C-D4312B768C89}" type="pres">
      <dgm:prSet presAssocID="{9FBC49CC-C1D1-4A0F-B685-DCC06B45D8D7}" presName="parentText" presStyleLbl="node1" presStyleIdx="2" presStyleCnt="3">
        <dgm:presLayoutVars>
          <dgm:chMax val="0"/>
          <dgm:bulletEnabled val="1"/>
        </dgm:presLayoutVars>
      </dgm:prSet>
      <dgm:spPr/>
    </dgm:pt>
  </dgm:ptLst>
  <dgm:cxnLst>
    <dgm:cxn modelId="{4901EA26-730E-ED47-B9AA-125DBB994D5D}" type="presOf" srcId="{B18C5D0B-CD37-4FC9-AD51-AA1599869E9B}" destId="{F1BBE28C-5ECF-BE4D-8B10-6F413CAE8A38}" srcOrd="0" destOrd="0" presId="urn:microsoft.com/office/officeart/2005/8/layout/vList2"/>
    <dgm:cxn modelId="{3569715A-1CC7-B841-894B-4FBAD19A74A7}" type="presOf" srcId="{9FBC49CC-C1D1-4A0F-B685-DCC06B45D8D7}" destId="{E158DB2D-AF83-3F4C-9B3C-D4312B768C89}" srcOrd="0" destOrd="0" presId="urn:microsoft.com/office/officeart/2005/8/layout/vList2"/>
    <dgm:cxn modelId="{71061D5E-1493-CB45-9988-B7F4708876DF}" type="presOf" srcId="{2DF05204-34BB-49D0-9464-D79E46A6CEEF}" destId="{9C060248-D11A-224D-9A0D-DB32B130B4B6}" srcOrd="0" destOrd="0" presId="urn:microsoft.com/office/officeart/2005/8/layout/vList2"/>
    <dgm:cxn modelId="{FCBE2265-9F1B-44AD-8D47-3746F878EA34}" srcId="{B18C5D0B-CD37-4FC9-AD51-AA1599869E9B}" destId="{2DF05204-34BB-49D0-9464-D79E46A6CEEF}" srcOrd="0" destOrd="0" parTransId="{FF7A78BB-52AE-4FB4-8081-54DE5AE507C9}" sibTransId="{B244265D-E8EB-414B-B239-341C9065CF08}"/>
    <dgm:cxn modelId="{F9256475-59DE-45F9-AED8-847AEE71796C}" srcId="{B18C5D0B-CD37-4FC9-AD51-AA1599869E9B}" destId="{9FBC49CC-C1D1-4A0F-B685-DCC06B45D8D7}" srcOrd="2" destOrd="0" parTransId="{7A5E2B06-B28C-48EC-BD98-4337014CEB67}" sibTransId="{02D17DEE-3B17-489D-932D-1ACC2C2C5ED9}"/>
    <dgm:cxn modelId="{60FBE4D6-505F-4790-88D8-D229D0EAAC47}" srcId="{B18C5D0B-CD37-4FC9-AD51-AA1599869E9B}" destId="{449D98CC-47D2-4480-B08D-84ABA7B7A035}" srcOrd="1" destOrd="0" parTransId="{69CA0F37-9236-439B-BFD2-6DFC9C48334A}" sibTransId="{255C731C-95E0-4FAB-8F57-3AB01D0CB9D8}"/>
    <dgm:cxn modelId="{1B201EF2-C220-2F40-AFE8-AFA9881EDFAC}" type="presOf" srcId="{449D98CC-47D2-4480-B08D-84ABA7B7A035}" destId="{BE771400-6673-0545-83C7-A52BA9C54B59}" srcOrd="0" destOrd="0" presId="urn:microsoft.com/office/officeart/2005/8/layout/vList2"/>
    <dgm:cxn modelId="{0988D746-FE72-394B-9C03-6534DAF939ED}" type="presParOf" srcId="{F1BBE28C-5ECF-BE4D-8B10-6F413CAE8A38}" destId="{9C060248-D11A-224D-9A0D-DB32B130B4B6}" srcOrd="0" destOrd="0" presId="urn:microsoft.com/office/officeart/2005/8/layout/vList2"/>
    <dgm:cxn modelId="{96EFCFAD-5218-7540-99DD-957D135B88ED}" type="presParOf" srcId="{F1BBE28C-5ECF-BE4D-8B10-6F413CAE8A38}" destId="{4E1B8EC8-4D3D-DB42-863F-EFF2D47380F3}" srcOrd="1" destOrd="0" presId="urn:microsoft.com/office/officeart/2005/8/layout/vList2"/>
    <dgm:cxn modelId="{8FE78930-9259-1142-9F44-00626EC1D312}" type="presParOf" srcId="{F1BBE28C-5ECF-BE4D-8B10-6F413CAE8A38}" destId="{BE771400-6673-0545-83C7-A52BA9C54B59}" srcOrd="2" destOrd="0" presId="urn:microsoft.com/office/officeart/2005/8/layout/vList2"/>
    <dgm:cxn modelId="{2376A80A-6C60-ED45-96CF-A61CBEA345F3}" type="presParOf" srcId="{F1BBE28C-5ECF-BE4D-8B10-6F413CAE8A38}" destId="{5F1F3C68-EDC1-0847-A964-2E4C6FED70DC}" srcOrd="3" destOrd="0" presId="urn:microsoft.com/office/officeart/2005/8/layout/vList2"/>
    <dgm:cxn modelId="{9E2E6137-B274-C74F-AFC7-EA183AFA3899}" type="presParOf" srcId="{F1BBE28C-5ECF-BE4D-8B10-6F413CAE8A38}" destId="{E158DB2D-AF83-3F4C-9B3C-D4312B768C8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F68340-B7C5-436E-8DEF-C5C523811BDD}" type="doc">
      <dgm:prSet loTypeId="urn:microsoft.com/office/officeart/2005/8/layout/hierarchy1" loCatId="hierarchy" qsTypeId="urn:microsoft.com/office/officeart/2005/8/quickstyle/simple2" qsCatId="simple" csTypeId="urn:microsoft.com/office/officeart/2005/8/colors/colorful1" csCatId="colorful"/>
      <dgm:spPr/>
      <dgm:t>
        <a:bodyPr/>
        <a:lstStyle/>
        <a:p>
          <a:endParaRPr lang="en-US"/>
        </a:p>
      </dgm:t>
    </dgm:pt>
    <dgm:pt modelId="{19077EF9-32B5-437F-987B-6D6FA818E162}">
      <dgm:prSet/>
      <dgm:spPr/>
      <dgm:t>
        <a:bodyPr/>
        <a:lstStyle/>
        <a:p>
          <a:r>
            <a:rPr lang="es-HN"/>
            <a:t>Aceptarlo</a:t>
          </a:r>
          <a:endParaRPr lang="en-US"/>
        </a:p>
      </dgm:t>
    </dgm:pt>
    <dgm:pt modelId="{61727039-9854-4966-843F-29E254BDADE7}" type="parTrans" cxnId="{892422C9-E89A-42EA-B0DF-7A6C71836743}">
      <dgm:prSet/>
      <dgm:spPr/>
      <dgm:t>
        <a:bodyPr/>
        <a:lstStyle/>
        <a:p>
          <a:endParaRPr lang="en-US"/>
        </a:p>
      </dgm:t>
    </dgm:pt>
    <dgm:pt modelId="{F4F7E27E-1B41-4444-BDAD-5BDEE25E9A6A}" type="sibTrans" cxnId="{892422C9-E89A-42EA-B0DF-7A6C71836743}">
      <dgm:prSet/>
      <dgm:spPr/>
      <dgm:t>
        <a:bodyPr/>
        <a:lstStyle/>
        <a:p>
          <a:endParaRPr lang="en-US"/>
        </a:p>
      </dgm:t>
    </dgm:pt>
    <dgm:pt modelId="{39A5A316-6F92-49B3-990E-DABE8B36931B}">
      <dgm:prSet/>
      <dgm:spPr/>
      <dgm:t>
        <a:bodyPr/>
        <a:lstStyle/>
        <a:p>
          <a:r>
            <a:rPr lang="es-HN"/>
            <a:t>Mitigarlo</a:t>
          </a:r>
          <a:endParaRPr lang="en-US"/>
        </a:p>
      </dgm:t>
    </dgm:pt>
    <dgm:pt modelId="{3D27D177-E9C6-4D32-805C-E9750AB69638}" type="parTrans" cxnId="{55280515-FFBF-49EF-835C-166AFDE7E176}">
      <dgm:prSet/>
      <dgm:spPr/>
      <dgm:t>
        <a:bodyPr/>
        <a:lstStyle/>
        <a:p>
          <a:endParaRPr lang="en-US"/>
        </a:p>
      </dgm:t>
    </dgm:pt>
    <dgm:pt modelId="{44A1A86A-8866-45BF-BF52-1080F077E11F}" type="sibTrans" cxnId="{55280515-FFBF-49EF-835C-166AFDE7E176}">
      <dgm:prSet/>
      <dgm:spPr/>
      <dgm:t>
        <a:bodyPr/>
        <a:lstStyle/>
        <a:p>
          <a:endParaRPr lang="en-US"/>
        </a:p>
      </dgm:t>
    </dgm:pt>
    <dgm:pt modelId="{8E8A5314-824C-4048-B322-AEA7742EB664}">
      <dgm:prSet/>
      <dgm:spPr/>
      <dgm:t>
        <a:bodyPr/>
        <a:lstStyle/>
        <a:p>
          <a:r>
            <a:rPr lang="es-HN"/>
            <a:t>Transferirlo</a:t>
          </a:r>
          <a:endParaRPr lang="en-US"/>
        </a:p>
      </dgm:t>
    </dgm:pt>
    <dgm:pt modelId="{36D9A8C8-CD11-46B1-8ABC-C46BE457B838}" type="parTrans" cxnId="{F5BFD095-A97A-48D1-8508-37D80E23B41C}">
      <dgm:prSet/>
      <dgm:spPr/>
      <dgm:t>
        <a:bodyPr/>
        <a:lstStyle/>
        <a:p>
          <a:endParaRPr lang="en-US"/>
        </a:p>
      </dgm:t>
    </dgm:pt>
    <dgm:pt modelId="{4AD6E788-4048-4F93-852E-16E56FCD080E}" type="sibTrans" cxnId="{F5BFD095-A97A-48D1-8508-37D80E23B41C}">
      <dgm:prSet/>
      <dgm:spPr/>
      <dgm:t>
        <a:bodyPr/>
        <a:lstStyle/>
        <a:p>
          <a:endParaRPr lang="en-US"/>
        </a:p>
      </dgm:t>
    </dgm:pt>
    <dgm:pt modelId="{D34D25A4-5771-3C4B-A0A6-D07D0BEFE15F}" type="pres">
      <dgm:prSet presAssocID="{4AF68340-B7C5-436E-8DEF-C5C523811BDD}" presName="hierChild1" presStyleCnt="0">
        <dgm:presLayoutVars>
          <dgm:chPref val="1"/>
          <dgm:dir/>
          <dgm:animOne val="branch"/>
          <dgm:animLvl val="lvl"/>
          <dgm:resizeHandles/>
        </dgm:presLayoutVars>
      </dgm:prSet>
      <dgm:spPr/>
    </dgm:pt>
    <dgm:pt modelId="{386DA594-348F-B247-B1E7-500F961B7C6D}" type="pres">
      <dgm:prSet presAssocID="{19077EF9-32B5-437F-987B-6D6FA818E162}" presName="hierRoot1" presStyleCnt="0"/>
      <dgm:spPr/>
    </dgm:pt>
    <dgm:pt modelId="{819BF220-44BF-AF4A-959F-F4DBD899FA89}" type="pres">
      <dgm:prSet presAssocID="{19077EF9-32B5-437F-987B-6D6FA818E162}" presName="composite" presStyleCnt="0"/>
      <dgm:spPr/>
    </dgm:pt>
    <dgm:pt modelId="{F08FD708-6807-2840-964E-D6B2095386A6}" type="pres">
      <dgm:prSet presAssocID="{19077EF9-32B5-437F-987B-6D6FA818E162}" presName="background" presStyleLbl="node0" presStyleIdx="0" presStyleCnt="3"/>
      <dgm:spPr/>
    </dgm:pt>
    <dgm:pt modelId="{1C12BB99-C392-4447-9D87-E69B40FB4B67}" type="pres">
      <dgm:prSet presAssocID="{19077EF9-32B5-437F-987B-6D6FA818E162}" presName="text" presStyleLbl="fgAcc0" presStyleIdx="0" presStyleCnt="3">
        <dgm:presLayoutVars>
          <dgm:chPref val="3"/>
        </dgm:presLayoutVars>
      </dgm:prSet>
      <dgm:spPr/>
    </dgm:pt>
    <dgm:pt modelId="{A544CF32-EB7C-B841-8D08-E07521A11F69}" type="pres">
      <dgm:prSet presAssocID="{19077EF9-32B5-437F-987B-6D6FA818E162}" presName="hierChild2" presStyleCnt="0"/>
      <dgm:spPr/>
    </dgm:pt>
    <dgm:pt modelId="{5913BB3C-DF9D-6343-B240-504C3136265D}" type="pres">
      <dgm:prSet presAssocID="{39A5A316-6F92-49B3-990E-DABE8B36931B}" presName="hierRoot1" presStyleCnt="0"/>
      <dgm:spPr/>
    </dgm:pt>
    <dgm:pt modelId="{DABF4219-51F1-EA4C-A9D3-137DD67400F6}" type="pres">
      <dgm:prSet presAssocID="{39A5A316-6F92-49B3-990E-DABE8B36931B}" presName="composite" presStyleCnt="0"/>
      <dgm:spPr/>
    </dgm:pt>
    <dgm:pt modelId="{95069152-D1C5-9B43-91E1-F47C85C8D64C}" type="pres">
      <dgm:prSet presAssocID="{39A5A316-6F92-49B3-990E-DABE8B36931B}" presName="background" presStyleLbl="node0" presStyleIdx="1" presStyleCnt="3"/>
      <dgm:spPr/>
    </dgm:pt>
    <dgm:pt modelId="{CB59DDC8-FFF8-554A-A0C9-EC1DC412C287}" type="pres">
      <dgm:prSet presAssocID="{39A5A316-6F92-49B3-990E-DABE8B36931B}" presName="text" presStyleLbl="fgAcc0" presStyleIdx="1" presStyleCnt="3">
        <dgm:presLayoutVars>
          <dgm:chPref val="3"/>
        </dgm:presLayoutVars>
      </dgm:prSet>
      <dgm:spPr/>
    </dgm:pt>
    <dgm:pt modelId="{F35FADF4-EFB9-3A40-BCB6-EB4970BC4020}" type="pres">
      <dgm:prSet presAssocID="{39A5A316-6F92-49B3-990E-DABE8B36931B}" presName="hierChild2" presStyleCnt="0"/>
      <dgm:spPr/>
    </dgm:pt>
    <dgm:pt modelId="{E01CBA00-8D62-BB45-A91B-A5B26BD221B5}" type="pres">
      <dgm:prSet presAssocID="{8E8A5314-824C-4048-B322-AEA7742EB664}" presName="hierRoot1" presStyleCnt="0"/>
      <dgm:spPr/>
    </dgm:pt>
    <dgm:pt modelId="{B298A326-AB82-B041-882C-E93ED1032676}" type="pres">
      <dgm:prSet presAssocID="{8E8A5314-824C-4048-B322-AEA7742EB664}" presName="composite" presStyleCnt="0"/>
      <dgm:spPr/>
    </dgm:pt>
    <dgm:pt modelId="{E6345BAC-2E5C-AD4E-8C0E-A9F226E0F937}" type="pres">
      <dgm:prSet presAssocID="{8E8A5314-824C-4048-B322-AEA7742EB664}" presName="background" presStyleLbl="node0" presStyleIdx="2" presStyleCnt="3"/>
      <dgm:spPr/>
    </dgm:pt>
    <dgm:pt modelId="{27DE860A-A952-DD4D-88F6-585EF443EB0A}" type="pres">
      <dgm:prSet presAssocID="{8E8A5314-824C-4048-B322-AEA7742EB664}" presName="text" presStyleLbl="fgAcc0" presStyleIdx="2" presStyleCnt="3">
        <dgm:presLayoutVars>
          <dgm:chPref val="3"/>
        </dgm:presLayoutVars>
      </dgm:prSet>
      <dgm:spPr/>
    </dgm:pt>
    <dgm:pt modelId="{6AE08926-91A5-0640-B980-2474EF3FF798}" type="pres">
      <dgm:prSet presAssocID="{8E8A5314-824C-4048-B322-AEA7742EB664}" presName="hierChild2" presStyleCnt="0"/>
      <dgm:spPr/>
    </dgm:pt>
  </dgm:ptLst>
  <dgm:cxnLst>
    <dgm:cxn modelId="{3686B303-9AAD-9C40-A607-D04D9C596B93}" type="presOf" srcId="{39A5A316-6F92-49B3-990E-DABE8B36931B}" destId="{CB59DDC8-FFF8-554A-A0C9-EC1DC412C287}" srcOrd="0" destOrd="0" presId="urn:microsoft.com/office/officeart/2005/8/layout/hierarchy1"/>
    <dgm:cxn modelId="{68F7E710-BC1A-7444-B9AF-32078F9DDD42}" type="presOf" srcId="{4AF68340-B7C5-436E-8DEF-C5C523811BDD}" destId="{D34D25A4-5771-3C4B-A0A6-D07D0BEFE15F}" srcOrd="0" destOrd="0" presId="urn:microsoft.com/office/officeart/2005/8/layout/hierarchy1"/>
    <dgm:cxn modelId="{55280515-FFBF-49EF-835C-166AFDE7E176}" srcId="{4AF68340-B7C5-436E-8DEF-C5C523811BDD}" destId="{39A5A316-6F92-49B3-990E-DABE8B36931B}" srcOrd="1" destOrd="0" parTransId="{3D27D177-E9C6-4D32-805C-E9750AB69638}" sibTransId="{44A1A86A-8866-45BF-BF52-1080F077E11F}"/>
    <dgm:cxn modelId="{AAB73C2F-DB5D-944B-9D48-2234DAEFBF15}" type="presOf" srcId="{8E8A5314-824C-4048-B322-AEA7742EB664}" destId="{27DE860A-A952-DD4D-88F6-585EF443EB0A}" srcOrd="0" destOrd="0" presId="urn:microsoft.com/office/officeart/2005/8/layout/hierarchy1"/>
    <dgm:cxn modelId="{F5BFD095-A97A-48D1-8508-37D80E23B41C}" srcId="{4AF68340-B7C5-436E-8DEF-C5C523811BDD}" destId="{8E8A5314-824C-4048-B322-AEA7742EB664}" srcOrd="2" destOrd="0" parTransId="{36D9A8C8-CD11-46B1-8ABC-C46BE457B838}" sibTransId="{4AD6E788-4048-4F93-852E-16E56FCD080E}"/>
    <dgm:cxn modelId="{7B3778BB-61BD-1542-8FE8-5622AC2C4955}" type="presOf" srcId="{19077EF9-32B5-437F-987B-6D6FA818E162}" destId="{1C12BB99-C392-4447-9D87-E69B40FB4B67}" srcOrd="0" destOrd="0" presId="urn:microsoft.com/office/officeart/2005/8/layout/hierarchy1"/>
    <dgm:cxn modelId="{892422C9-E89A-42EA-B0DF-7A6C71836743}" srcId="{4AF68340-B7C5-436E-8DEF-C5C523811BDD}" destId="{19077EF9-32B5-437F-987B-6D6FA818E162}" srcOrd="0" destOrd="0" parTransId="{61727039-9854-4966-843F-29E254BDADE7}" sibTransId="{F4F7E27E-1B41-4444-BDAD-5BDEE25E9A6A}"/>
    <dgm:cxn modelId="{B33BC487-7035-4D47-9DA3-4E585273510E}" type="presParOf" srcId="{D34D25A4-5771-3C4B-A0A6-D07D0BEFE15F}" destId="{386DA594-348F-B247-B1E7-500F961B7C6D}" srcOrd="0" destOrd="0" presId="urn:microsoft.com/office/officeart/2005/8/layout/hierarchy1"/>
    <dgm:cxn modelId="{AF9C1C8D-DCD7-E841-BD04-C6DDE690FED5}" type="presParOf" srcId="{386DA594-348F-B247-B1E7-500F961B7C6D}" destId="{819BF220-44BF-AF4A-959F-F4DBD899FA89}" srcOrd="0" destOrd="0" presId="urn:microsoft.com/office/officeart/2005/8/layout/hierarchy1"/>
    <dgm:cxn modelId="{DF1D3259-3F97-2949-8455-B16788B6F9CD}" type="presParOf" srcId="{819BF220-44BF-AF4A-959F-F4DBD899FA89}" destId="{F08FD708-6807-2840-964E-D6B2095386A6}" srcOrd="0" destOrd="0" presId="urn:microsoft.com/office/officeart/2005/8/layout/hierarchy1"/>
    <dgm:cxn modelId="{72057A3A-79DB-A14F-A848-A3CFEACA3D7C}" type="presParOf" srcId="{819BF220-44BF-AF4A-959F-F4DBD899FA89}" destId="{1C12BB99-C392-4447-9D87-E69B40FB4B67}" srcOrd="1" destOrd="0" presId="urn:microsoft.com/office/officeart/2005/8/layout/hierarchy1"/>
    <dgm:cxn modelId="{CA1384DC-3655-9242-8269-6A8EB64897FD}" type="presParOf" srcId="{386DA594-348F-B247-B1E7-500F961B7C6D}" destId="{A544CF32-EB7C-B841-8D08-E07521A11F69}" srcOrd="1" destOrd="0" presId="urn:microsoft.com/office/officeart/2005/8/layout/hierarchy1"/>
    <dgm:cxn modelId="{0A45F8D2-81D6-3844-8DAA-8E603176E0E2}" type="presParOf" srcId="{D34D25A4-5771-3C4B-A0A6-D07D0BEFE15F}" destId="{5913BB3C-DF9D-6343-B240-504C3136265D}" srcOrd="1" destOrd="0" presId="urn:microsoft.com/office/officeart/2005/8/layout/hierarchy1"/>
    <dgm:cxn modelId="{3E393ACD-B783-A546-B30C-B588A85F5EE2}" type="presParOf" srcId="{5913BB3C-DF9D-6343-B240-504C3136265D}" destId="{DABF4219-51F1-EA4C-A9D3-137DD67400F6}" srcOrd="0" destOrd="0" presId="urn:microsoft.com/office/officeart/2005/8/layout/hierarchy1"/>
    <dgm:cxn modelId="{2897C203-6CB7-B34B-BED5-66C0ECE06649}" type="presParOf" srcId="{DABF4219-51F1-EA4C-A9D3-137DD67400F6}" destId="{95069152-D1C5-9B43-91E1-F47C85C8D64C}" srcOrd="0" destOrd="0" presId="urn:microsoft.com/office/officeart/2005/8/layout/hierarchy1"/>
    <dgm:cxn modelId="{3A5AED56-95B3-0748-9E73-43DAD80743F3}" type="presParOf" srcId="{DABF4219-51F1-EA4C-A9D3-137DD67400F6}" destId="{CB59DDC8-FFF8-554A-A0C9-EC1DC412C287}" srcOrd="1" destOrd="0" presId="urn:microsoft.com/office/officeart/2005/8/layout/hierarchy1"/>
    <dgm:cxn modelId="{15EDA397-67B6-C947-AF03-D9D4C06D2F03}" type="presParOf" srcId="{5913BB3C-DF9D-6343-B240-504C3136265D}" destId="{F35FADF4-EFB9-3A40-BCB6-EB4970BC4020}" srcOrd="1" destOrd="0" presId="urn:microsoft.com/office/officeart/2005/8/layout/hierarchy1"/>
    <dgm:cxn modelId="{318C6343-D544-9F4B-86A3-978259963412}" type="presParOf" srcId="{D34D25A4-5771-3C4B-A0A6-D07D0BEFE15F}" destId="{E01CBA00-8D62-BB45-A91B-A5B26BD221B5}" srcOrd="2" destOrd="0" presId="urn:microsoft.com/office/officeart/2005/8/layout/hierarchy1"/>
    <dgm:cxn modelId="{06A46486-DC70-1541-A06C-542A2C7DF03D}" type="presParOf" srcId="{E01CBA00-8D62-BB45-A91B-A5B26BD221B5}" destId="{B298A326-AB82-B041-882C-E93ED1032676}" srcOrd="0" destOrd="0" presId="urn:microsoft.com/office/officeart/2005/8/layout/hierarchy1"/>
    <dgm:cxn modelId="{A36C41CC-1C3B-334B-9ACB-931B798C053B}" type="presParOf" srcId="{B298A326-AB82-B041-882C-E93ED1032676}" destId="{E6345BAC-2E5C-AD4E-8C0E-A9F226E0F937}" srcOrd="0" destOrd="0" presId="urn:microsoft.com/office/officeart/2005/8/layout/hierarchy1"/>
    <dgm:cxn modelId="{A4E7F327-9845-A74D-B703-18A2A0FEDEB6}" type="presParOf" srcId="{B298A326-AB82-B041-882C-E93ED1032676}" destId="{27DE860A-A952-DD4D-88F6-585EF443EB0A}" srcOrd="1" destOrd="0" presId="urn:microsoft.com/office/officeart/2005/8/layout/hierarchy1"/>
    <dgm:cxn modelId="{3D22DCB9-21BB-CF4B-A028-50C3746F4200}" type="presParOf" srcId="{E01CBA00-8D62-BB45-A91B-A5B26BD221B5}" destId="{6AE08926-91A5-0640-B980-2474EF3FF79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79543-E47E-6B49-86E4-57DBDC531B08}">
      <dsp:nvSpPr>
        <dsp:cNvPr id="0" name=""/>
        <dsp:cNvSpPr/>
      </dsp:nvSpPr>
      <dsp:spPr>
        <a:xfrm>
          <a:off x="0" y="1184"/>
          <a:ext cx="10515600" cy="216777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HN" sz="1800" kern="1200" dirty="0"/>
            <a:t>La</a:t>
          </a:r>
          <a:r>
            <a:rPr lang="es-HN" sz="2800" kern="1200" dirty="0"/>
            <a:t> naturaleza global de los negocios </a:t>
          </a:r>
          <a:r>
            <a:rPr lang="es-HN" sz="1800" kern="1200" dirty="0"/>
            <a:t>y la tecnología impulsan la necesidad de estándares y regulaciones que rijan cómo las empresas trabajan juntas y cómo se comparte la información.</a:t>
          </a:r>
          <a:endParaRPr lang="en-US" sz="1800" kern="1200" dirty="0"/>
        </a:p>
      </dsp:txBody>
      <dsp:txXfrm>
        <a:off x="105822" y="107006"/>
        <a:ext cx="10303956" cy="1956132"/>
      </dsp:txXfrm>
    </dsp:sp>
    <dsp:sp modelId="{ADC51762-1939-3B43-BAD6-E367FEF1696E}">
      <dsp:nvSpPr>
        <dsp:cNvPr id="0" name=""/>
        <dsp:cNvSpPr/>
      </dsp:nvSpPr>
      <dsp:spPr>
        <a:xfrm>
          <a:off x="0" y="2182376"/>
          <a:ext cx="10515600" cy="2167776"/>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HN" sz="1800" kern="1200" dirty="0"/>
            <a:t>La motivación para la creación y adopción de legislación es mucho más compleja de lo que parece. Los </a:t>
          </a:r>
          <a:r>
            <a:rPr lang="es-HN" sz="2400" kern="1200" dirty="0"/>
            <a:t>intereses nacionales, las preocupaciones de la industria y la competencia corporativa </a:t>
          </a:r>
          <a:r>
            <a:rPr lang="es-HN" sz="1800" kern="1200" dirty="0"/>
            <a:t>crean fuertes impulsores políticos. La política puede tener una connotación negativa, pero en este contexto, "político" simplemente se refiere al entendimiento de que las regulaciones generalmente benefician o protegen a un grupo representativo de personas. Las naciones, las industrias y las empresas tienen preocupaciones sobre la confidencialidad, integridad y disponibilidad de su información. Las normas y la legislación son dos métodos que garantizan que se cumplan estas preocupaciones.</a:t>
          </a:r>
          <a:endParaRPr lang="en-US" sz="1800" kern="1200" dirty="0"/>
        </a:p>
      </dsp:txBody>
      <dsp:txXfrm>
        <a:off x="105822" y="2288198"/>
        <a:ext cx="10303956" cy="19561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060248-D11A-224D-9A0D-DB32B130B4B6}">
      <dsp:nvSpPr>
        <dsp:cNvPr id="0" name=""/>
        <dsp:cNvSpPr/>
      </dsp:nvSpPr>
      <dsp:spPr>
        <a:xfrm>
          <a:off x="0" y="651937"/>
          <a:ext cx="5457824" cy="137475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s-HN" sz="2500" b="1" kern="1200"/>
            <a:t>Transparencia:</a:t>
          </a:r>
          <a:r>
            <a:rPr lang="es-HN" sz="2500" kern="1200"/>
            <a:t> derecho a obtener una copia y corregir los datos personales almacenados por una empresa.</a:t>
          </a:r>
          <a:endParaRPr lang="en-US" sz="2500" kern="1200"/>
        </a:p>
      </dsp:txBody>
      <dsp:txXfrm>
        <a:off x="67110" y="719047"/>
        <a:ext cx="5323604" cy="1240530"/>
      </dsp:txXfrm>
    </dsp:sp>
    <dsp:sp modelId="{BE771400-6673-0545-83C7-A52BA9C54B59}">
      <dsp:nvSpPr>
        <dsp:cNvPr id="0" name=""/>
        <dsp:cNvSpPr/>
      </dsp:nvSpPr>
      <dsp:spPr>
        <a:xfrm>
          <a:off x="0" y="2098687"/>
          <a:ext cx="5457824" cy="137475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s-HN" sz="2500" b="1" kern="1200"/>
            <a:t>Portabilidad:</a:t>
          </a:r>
          <a:r>
            <a:rPr lang="es-HN" sz="2500" kern="1200"/>
            <a:t> derecho a trasladar información personal de una empresa a otra.</a:t>
          </a:r>
          <a:endParaRPr lang="en-US" sz="2500" kern="1200"/>
        </a:p>
      </dsp:txBody>
      <dsp:txXfrm>
        <a:off x="67110" y="2165797"/>
        <a:ext cx="5323604" cy="1240530"/>
      </dsp:txXfrm>
    </dsp:sp>
    <dsp:sp modelId="{E158DB2D-AF83-3F4C-9B3C-D4312B768C89}">
      <dsp:nvSpPr>
        <dsp:cNvPr id="0" name=""/>
        <dsp:cNvSpPr/>
      </dsp:nvSpPr>
      <dsp:spPr>
        <a:xfrm>
          <a:off x="0" y="3545437"/>
          <a:ext cx="5457824" cy="137475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s-HN" sz="2500" b="1" kern="1200"/>
            <a:t>El derecho a ser olvidado:</a:t>
          </a:r>
          <a:r>
            <a:rPr lang="es-HN" sz="2500" kern="1200"/>
            <a:t> derecho a solicitar que sus datos personales sean borrados de la empresa.</a:t>
          </a:r>
          <a:endParaRPr lang="en-US" sz="2500" kern="1200"/>
        </a:p>
      </dsp:txBody>
      <dsp:txXfrm>
        <a:off x="67110" y="3612547"/>
        <a:ext cx="5323604" cy="12405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FD708-6807-2840-964E-D6B2095386A6}">
      <dsp:nvSpPr>
        <dsp:cNvPr id="0" name=""/>
        <dsp:cNvSpPr/>
      </dsp:nvSpPr>
      <dsp:spPr>
        <a:xfrm>
          <a:off x="0" y="1061330"/>
          <a:ext cx="3067049" cy="194757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C12BB99-C392-4447-9D87-E69B40FB4B67}">
      <dsp:nvSpPr>
        <dsp:cNvPr id="0" name=""/>
        <dsp:cNvSpPr/>
      </dsp:nvSpPr>
      <dsp:spPr>
        <a:xfrm>
          <a:off x="340783" y="1385074"/>
          <a:ext cx="3067049" cy="19475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s-HN" sz="4400" kern="1200"/>
            <a:t>Aceptarlo</a:t>
          </a:r>
          <a:endParaRPr lang="en-US" sz="4400" kern="1200"/>
        </a:p>
      </dsp:txBody>
      <dsp:txXfrm>
        <a:off x="397826" y="1442117"/>
        <a:ext cx="2952963" cy="1833490"/>
      </dsp:txXfrm>
    </dsp:sp>
    <dsp:sp modelId="{95069152-D1C5-9B43-91E1-F47C85C8D64C}">
      <dsp:nvSpPr>
        <dsp:cNvPr id="0" name=""/>
        <dsp:cNvSpPr/>
      </dsp:nvSpPr>
      <dsp:spPr>
        <a:xfrm>
          <a:off x="3748616" y="1061330"/>
          <a:ext cx="3067049" cy="194757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B59DDC8-FFF8-554A-A0C9-EC1DC412C287}">
      <dsp:nvSpPr>
        <dsp:cNvPr id="0" name=""/>
        <dsp:cNvSpPr/>
      </dsp:nvSpPr>
      <dsp:spPr>
        <a:xfrm>
          <a:off x="4089399" y="1385074"/>
          <a:ext cx="3067049" cy="19475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s-HN" sz="4400" kern="1200"/>
            <a:t>Mitigarlo</a:t>
          </a:r>
          <a:endParaRPr lang="en-US" sz="4400" kern="1200"/>
        </a:p>
      </dsp:txBody>
      <dsp:txXfrm>
        <a:off x="4146442" y="1442117"/>
        <a:ext cx="2952963" cy="1833490"/>
      </dsp:txXfrm>
    </dsp:sp>
    <dsp:sp modelId="{E6345BAC-2E5C-AD4E-8C0E-A9F226E0F937}">
      <dsp:nvSpPr>
        <dsp:cNvPr id="0" name=""/>
        <dsp:cNvSpPr/>
      </dsp:nvSpPr>
      <dsp:spPr>
        <a:xfrm>
          <a:off x="7497232" y="1061330"/>
          <a:ext cx="3067049" cy="194757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7DE860A-A952-DD4D-88F6-585EF443EB0A}">
      <dsp:nvSpPr>
        <dsp:cNvPr id="0" name=""/>
        <dsp:cNvSpPr/>
      </dsp:nvSpPr>
      <dsp:spPr>
        <a:xfrm>
          <a:off x="7838016" y="1385074"/>
          <a:ext cx="3067049" cy="19475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s-HN" sz="4400" kern="1200"/>
            <a:t>Transferirlo</a:t>
          </a:r>
          <a:endParaRPr lang="en-US" sz="4400" kern="1200"/>
        </a:p>
      </dsp:txBody>
      <dsp:txXfrm>
        <a:off x="7895059" y="1442117"/>
        <a:ext cx="2952963" cy="18334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HN"/>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F46146-205E-7847-86BA-616DAAA2E142}" type="datetimeFigureOut">
              <a:rPr lang="es-HN" smtClean="0"/>
              <a:t>10/5/20</a:t>
            </a:fld>
            <a:endParaRPr lang="es-HN"/>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HN"/>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HN"/>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HN"/>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CD8066-BFFD-BE46-9F0E-898A8D38509E}" type="slidenum">
              <a:rPr lang="es-HN" smtClean="0"/>
              <a:t>‹Nº›</a:t>
            </a:fld>
            <a:endParaRPr lang="es-HN"/>
          </a:p>
        </p:txBody>
      </p:sp>
    </p:spTree>
    <p:extLst>
      <p:ext uri="{BB962C8B-B14F-4D97-AF65-F5344CB8AC3E}">
        <p14:creationId xmlns:p14="http://schemas.microsoft.com/office/powerpoint/2010/main" val="2809250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Colapsos y bancarrotas de instituciones financieras son  uno de los principales impulsores. La Foreign Corrupt Practices Act (FCPA)  en 1977 es la primera regulación que requiere a las compañias para implementar programas de control interno.</a:t>
            </a:r>
          </a:p>
        </p:txBody>
      </p:sp>
      <p:sp>
        <p:nvSpPr>
          <p:cNvPr id="4" name="Marcador de número de diapositiva 3"/>
          <p:cNvSpPr>
            <a:spLocks noGrp="1"/>
          </p:cNvSpPr>
          <p:nvPr>
            <p:ph type="sldNum" sz="quarter" idx="5"/>
          </p:nvPr>
        </p:nvSpPr>
        <p:spPr/>
        <p:txBody>
          <a:bodyPr/>
          <a:lstStyle/>
          <a:p>
            <a:fld id="{D2CD8066-BFFD-BE46-9F0E-898A8D38509E}" type="slidenum">
              <a:rPr lang="es-HN" smtClean="0"/>
              <a:t>2</a:t>
            </a:fld>
            <a:endParaRPr lang="es-HN"/>
          </a:p>
        </p:txBody>
      </p:sp>
    </p:spTree>
    <p:extLst>
      <p:ext uri="{BB962C8B-B14F-4D97-AF65-F5344CB8AC3E}">
        <p14:creationId xmlns:p14="http://schemas.microsoft.com/office/powerpoint/2010/main" val="2426621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Control environment: enfocado en la gente</a:t>
            </a:r>
          </a:p>
          <a:p>
            <a:r>
              <a:rPr lang="es-HN" dirty="0"/>
              <a:t>Risk Assesment: Internos y externos, cómo deben manejarse</a:t>
            </a:r>
          </a:p>
          <a:p>
            <a:r>
              <a:rPr lang="es-HN" dirty="0"/>
              <a:t>Control Activities: Políticas y procedimientos </a:t>
            </a:r>
          </a:p>
          <a:p>
            <a:r>
              <a:rPr lang="es-HN" dirty="0"/>
              <a:t>Information &amp; Comm: Identificar, capturar y comunicar en forma y tiempo la información pertinente</a:t>
            </a:r>
          </a:p>
          <a:p>
            <a:r>
              <a:rPr lang="es-HN" dirty="0"/>
              <a:t>Monitoring: </a:t>
            </a:r>
          </a:p>
        </p:txBody>
      </p:sp>
      <p:sp>
        <p:nvSpPr>
          <p:cNvPr id="4" name="Marcador de número de diapositiva 3"/>
          <p:cNvSpPr>
            <a:spLocks noGrp="1"/>
          </p:cNvSpPr>
          <p:nvPr>
            <p:ph type="sldNum" sz="quarter" idx="5"/>
          </p:nvPr>
        </p:nvSpPr>
        <p:spPr/>
        <p:txBody>
          <a:bodyPr/>
          <a:lstStyle/>
          <a:p>
            <a:fld id="{D2CD8066-BFFD-BE46-9F0E-898A8D38509E}" type="slidenum">
              <a:rPr lang="es-HN" smtClean="0"/>
              <a:t>3</a:t>
            </a:fld>
            <a:endParaRPr lang="es-HN"/>
          </a:p>
        </p:txBody>
      </p:sp>
    </p:spTree>
    <p:extLst>
      <p:ext uri="{BB962C8B-B14F-4D97-AF65-F5344CB8AC3E}">
        <p14:creationId xmlns:p14="http://schemas.microsoft.com/office/powerpoint/2010/main" val="1188428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HN" dirty="0"/>
          </a:p>
        </p:txBody>
      </p:sp>
      <p:sp>
        <p:nvSpPr>
          <p:cNvPr id="4" name="Marcador de número de diapositiva 3"/>
          <p:cNvSpPr>
            <a:spLocks noGrp="1"/>
          </p:cNvSpPr>
          <p:nvPr>
            <p:ph type="sldNum" sz="quarter" idx="5"/>
          </p:nvPr>
        </p:nvSpPr>
        <p:spPr/>
        <p:txBody>
          <a:bodyPr/>
          <a:lstStyle/>
          <a:p>
            <a:fld id="{D2CD8066-BFFD-BE46-9F0E-898A8D38509E}" type="slidenum">
              <a:rPr lang="es-HN" smtClean="0"/>
              <a:t>7</a:t>
            </a:fld>
            <a:endParaRPr lang="es-HN"/>
          </a:p>
        </p:txBody>
      </p:sp>
    </p:spTree>
    <p:extLst>
      <p:ext uri="{BB962C8B-B14F-4D97-AF65-F5344CB8AC3E}">
        <p14:creationId xmlns:p14="http://schemas.microsoft.com/office/powerpoint/2010/main" val="72663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37581F-79F9-BD42-B5E1-2D0783D9AFB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HN"/>
          </a:p>
        </p:txBody>
      </p:sp>
      <p:sp>
        <p:nvSpPr>
          <p:cNvPr id="3" name="Subtítulo 2">
            <a:extLst>
              <a:ext uri="{FF2B5EF4-FFF2-40B4-BE49-F238E27FC236}">
                <a16:creationId xmlns:a16="http://schemas.microsoft.com/office/drawing/2014/main" id="{38692CBC-D7C2-8A47-B3D3-1980293310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HN"/>
          </a:p>
        </p:txBody>
      </p:sp>
      <p:sp>
        <p:nvSpPr>
          <p:cNvPr id="4" name="Marcador de fecha 3">
            <a:extLst>
              <a:ext uri="{FF2B5EF4-FFF2-40B4-BE49-F238E27FC236}">
                <a16:creationId xmlns:a16="http://schemas.microsoft.com/office/drawing/2014/main" id="{E9F3F4DE-2C59-4644-991B-3E912108A087}"/>
              </a:ext>
            </a:extLst>
          </p:cNvPr>
          <p:cNvSpPr>
            <a:spLocks noGrp="1"/>
          </p:cNvSpPr>
          <p:nvPr>
            <p:ph type="dt" sz="half" idx="10"/>
          </p:nvPr>
        </p:nvSpPr>
        <p:spPr/>
        <p:txBody>
          <a:bodyPr/>
          <a:lstStyle/>
          <a:p>
            <a:fld id="{D8054757-B06E-424C-A77E-3EEC820BAE5A}" type="datetimeFigureOut">
              <a:rPr lang="es-HN" smtClean="0"/>
              <a:t>10/5/20</a:t>
            </a:fld>
            <a:endParaRPr lang="es-HN"/>
          </a:p>
        </p:txBody>
      </p:sp>
      <p:sp>
        <p:nvSpPr>
          <p:cNvPr id="5" name="Marcador de pie de página 4">
            <a:extLst>
              <a:ext uri="{FF2B5EF4-FFF2-40B4-BE49-F238E27FC236}">
                <a16:creationId xmlns:a16="http://schemas.microsoft.com/office/drawing/2014/main" id="{D3AF835F-46C6-E04B-A621-850E2FDD7391}"/>
              </a:ext>
            </a:extLst>
          </p:cNvPr>
          <p:cNvSpPr>
            <a:spLocks noGrp="1"/>
          </p:cNvSpPr>
          <p:nvPr>
            <p:ph type="ftr" sz="quarter" idx="11"/>
          </p:nvPr>
        </p:nvSpPr>
        <p:spPr/>
        <p:txBody>
          <a:bodyPr/>
          <a:lstStyle/>
          <a:p>
            <a:endParaRPr lang="es-HN"/>
          </a:p>
        </p:txBody>
      </p:sp>
      <p:sp>
        <p:nvSpPr>
          <p:cNvPr id="6" name="Marcador de número de diapositiva 5">
            <a:extLst>
              <a:ext uri="{FF2B5EF4-FFF2-40B4-BE49-F238E27FC236}">
                <a16:creationId xmlns:a16="http://schemas.microsoft.com/office/drawing/2014/main" id="{3D70252F-62C9-6043-91FB-E8C8DFC10550}"/>
              </a:ext>
            </a:extLst>
          </p:cNvPr>
          <p:cNvSpPr>
            <a:spLocks noGrp="1"/>
          </p:cNvSpPr>
          <p:nvPr>
            <p:ph type="sldNum" sz="quarter" idx="12"/>
          </p:nvPr>
        </p:nvSpPr>
        <p:spPr/>
        <p:txBody>
          <a:bodyPr/>
          <a:lstStyle/>
          <a:p>
            <a:fld id="{8E1CD626-FC91-874B-866A-414AE2EBC395}" type="slidenum">
              <a:rPr lang="es-HN" smtClean="0"/>
              <a:t>‹Nº›</a:t>
            </a:fld>
            <a:endParaRPr lang="es-HN"/>
          </a:p>
        </p:txBody>
      </p:sp>
    </p:spTree>
    <p:extLst>
      <p:ext uri="{BB962C8B-B14F-4D97-AF65-F5344CB8AC3E}">
        <p14:creationId xmlns:p14="http://schemas.microsoft.com/office/powerpoint/2010/main" val="735463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4C9FC5-C82C-B944-B1E8-EB219D0C6E6C}"/>
              </a:ext>
            </a:extLst>
          </p:cNvPr>
          <p:cNvSpPr>
            <a:spLocks noGrp="1"/>
          </p:cNvSpPr>
          <p:nvPr>
            <p:ph type="title"/>
          </p:nvPr>
        </p:nvSpPr>
        <p:spPr/>
        <p:txBody>
          <a:bodyPr/>
          <a:lstStyle/>
          <a:p>
            <a:r>
              <a:rPr lang="es-ES"/>
              <a:t>Haga clic para modificar el estilo de título del patrón</a:t>
            </a:r>
            <a:endParaRPr lang="es-HN"/>
          </a:p>
        </p:txBody>
      </p:sp>
      <p:sp>
        <p:nvSpPr>
          <p:cNvPr id="3" name="Marcador de texto vertical 2">
            <a:extLst>
              <a:ext uri="{FF2B5EF4-FFF2-40B4-BE49-F238E27FC236}">
                <a16:creationId xmlns:a16="http://schemas.microsoft.com/office/drawing/2014/main" id="{AE846922-1106-1041-AF7A-A7A0282FC43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HN"/>
          </a:p>
        </p:txBody>
      </p:sp>
      <p:sp>
        <p:nvSpPr>
          <p:cNvPr id="4" name="Marcador de fecha 3">
            <a:extLst>
              <a:ext uri="{FF2B5EF4-FFF2-40B4-BE49-F238E27FC236}">
                <a16:creationId xmlns:a16="http://schemas.microsoft.com/office/drawing/2014/main" id="{C4D00744-1864-384B-805D-969BC7CCE02F}"/>
              </a:ext>
            </a:extLst>
          </p:cNvPr>
          <p:cNvSpPr>
            <a:spLocks noGrp="1"/>
          </p:cNvSpPr>
          <p:nvPr>
            <p:ph type="dt" sz="half" idx="10"/>
          </p:nvPr>
        </p:nvSpPr>
        <p:spPr/>
        <p:txBody>
          <a:bodyPr/>
          <a:lstStyle/>
          <a:p>
            <a:fld id="{D8054757-B06E-424C-A77E-3EEC820BAE5A}" type="datetimeFigureOut">
              <a:rPr lang="es-HN" smtClean="0"/>
              <a:t>10/5/20</a:t>
            </a:fld>
            <a:endParaRPr lang="es-HN"/>
          </a:p>
        </p:txBody>
      </p:sp>
      <p:sp>
        <p:nvSpPr>
          <p:cNvPr id="5" name="Marcador de pie de página 4">
            <a:extLst>
              <a:ext uri="{FF2B5EF4-FFF2-40B4-BE49-F238E27FC236}">
                <a16:creationId xmlns:a16="http://schemas.microsoft.com/office/drawing/2014/main" id="{38F82DF1-7208-F04A-9DDD-39A72FDDE954}"/>
              </a:ext>
            </a:extLst>
          </p:cNvPr>
          <p:cNvSpPr>
            <a:spLocks noGrp="1"/>
          </p:cNvSpPr>
          <p:nvPr>
            <p:ph type="ftr" sz="quarter" idx="11"/>
          </p:nvPr>
        </p:nvSpPr>
        <p:spPr/>
        <p:txBody>
          <a:bodyPr/>
          <a:lstStyle/>
          <a:p>
            <a:endParaRPr lang="es-HN"/>
          </a:p>
        </p:txBody>
      </p:sp>
      <p:sp>
        <p:nvSpPr>
          <p:cNvPr id="6" name="Marcador de número de diapositiva 5">
            <a:extLst>
              <a:ext uri="{FF2B5EF4-FFF2-40B4-BE49-F238E27FC236}">
                <a16:creationId xmlns:a16="http://schemas.microsoft.com/office/drawing/2014/main" id="{FCE1B210-D833-9944-8FE8-45DA508FD814}"/>
              </a:ext>
            </a:extLst>
          </p:cNvPr>
          <p:cNvSpPr>
            <a:spLocks noGrp="1"/>
          </p:cNvSpPr>
          <p:nvPr>
            <p:ph type="sldNum" sz="quarter" idx="12"/>
          </p:nvPr>
        </p:nvSpPr>
        <p:spPr/>
        <p:txBody>
          <a:bodyPr/>
          <a:lstStyle/>
          <a:p>
            <a:fld id="{8E1CD626-FC91-874B-866A-414AE2EBC395}" type="slidenum">
              <a:rPr lang="es-HN" smtClean="0"/>
              <a:t>‹Nº›</a:t>
            </a:fld>
            <a:endParaRPr lang="es-HN"/>
          </a:p>
        </p:txBody>
      </p:sp>
    </p:spTree>
    <p:extLst>
      <p:ext uri="{BB962C8B-B14F-4D97-AF65-F5344CB8AC3E}">
        <p14:creationId xmlns:p14="http://schemas.microsoft.com/office/powerpoint/2010/main" val="2454983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FAF4A09-49DF-F84F-82AF-F0FD785261D5}"/>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HN"/>
          </a:p>
        </p:txBody>
      </p:sp>
      <p:sp>
        <p:nvSpPr>
          <p:cNvPr id="3" name="Marcador de texto vertical 2">
            <a:extLst>
              <a:ext uri="{FF2B5EF4-FFF2-40B4-BE49-F238E27FC236}">
                <a16:creationId xmlns:a16="http://schemas.microsoft.com/office/drawing/2014/main" id="{C8E4E7FC-0A78-784B-A749-0A6D928CEE3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HN"/>
          </a:p>
        </p:txBody>
      </p:sp>
      <p:sp>
        <p:nvSpPr>
          <p:cNvPr id="4" name="Marcador de fecha 3">
            <a:extLst>
              <a:ext uri="{FF2B5EF4-FFF2-40B4-BE49-F238E27FC236}">
                <a16:creationId xmlns:a16="http://schemas.microsoft.com/office/drawing/2014/main" id="{351CA282-82B6-704E-9B08-A11AA7143EDF}"/>
              </a:ext>
            </a:extLst>
          </p:cNvPr>
          <p:cNvSpPr>
            <a:spLocks noGrp="1"/>
          </p:cNvSpPr>
          <p:nvPr>
            <p:ph type="dt" sz="half" idx="10"/>
          </p:nvPr>
        </p:nvSpPr>
        <p:spPr/>
        <p:txBody>
          <a:bodyPr/>
          <a:lstStyle/>
          <a:p>
            <a:fld id="{D8054757-B06E-424C-A77E-3EEC820BAE5A}" type="datetimeFigureOut">
              <a:rPr lang="es-HN" smtClean="0"/>
              <a:t>10/5/20</a:t>
            </a:fld>
            <a:endParaRPr lang="es-HN"/>
          </a:p>
        </p:txBody>
      </p:sp>
      <p:sp>
        <p:nvSpPr>
          <p:cNvPr id="5" name="Marcador de pie de página 4">
            <a:extLst>
              <a:ext uri="{FF2B5EF4-FFF2-40B4-BE49-F238E27FC236}">
                <a16:creationId xmlns:a16="http://schemas.microsoft.com/office/drawing/2014/main" id="{DCA226E1-EA1C-4543-9B83-8E399BC1FBB0}"/>
              </a:ext>
            </a:extLst>
          </p:cNvPr>
          <p:cNvSpPr>
            <a:spLocks noGrp="1"/>
          </p:cNvSpPr>
          <p:nvPr>
            <p:ph type="ftr" sz="quarter" idx="11"/>
          </p:nvPr>
        </p:nvSpPr>
        <p:spPr/>
        <p:txBody>
          <a:bodyPr/>
          <a:lstStyle/>
          <a:p>
            <a:endParaRPr lang="es-HN"/>
          </a:p>
        </p:txBody>
      </p:sp>
      <p:sp>
        <p:nvSpPr>
          <p:cNvPr id="6" name="Marcador de número de diapositiva 5">
            <a:extLst>
              <a:ext uri="{FF2B5EF4-FFF2-40B4-BE49-F238E27FC236}">
                <a16:creationId xmlns:a16="http://schemas.microsoft.com/office/drawing/2014/main" id="{03235E97-5E62-7D42-A185-398BD1F921ED}"/>
              </a:ext>
            </a:extLst>
          </p:cNvPr>
          <p:cNvSpPr>
            <a:spLocks noGrp="1"/>
          </p:cNvSpPr>
          <p:nvPr>
            <p:ph type="sldNum" sz="quarter" idx="12"/>
          </p:nvPr>
        </p:nvSpPr>
        <p:spPr/>
        <p:txBody>
          <a:bodyPr/>
          <a:lstStyle/>
          <a:p>
            <a:fld id="{8E1CD626-FC91-874B-866A-414AE2EBC395}" type="slidenum">
              <a:rPr lang="es-HN" smtClean="0"/>
              <a:t>‹Nº›</a:t>
            </a:fld>
            <a:endParaRPr lang="es-HN"/>
          </a:p>
        </p:txBody>
      </p:sp>
    </p:spTree>
    <p:extLst>
      <p:ext uri="{BB962C8B-B14F-4D97-AF65-F5344CB8AC3E}">
        <p14:creationId xmlns:p14="http://schemas.microsoft.com/office/powerpoint/2010/main" val="3133918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F2CA0F-CC63-B04E-A593-F23BD05FC16A}"/>
              </a:ext>
            </a:extLst>
          </p:cNvPr>
          <p:cNvSpPr>
            <a:spLocks noGrp="1"/>
          </p:cNvSpPr>
          <p:nvPr>
            <p:ph type="title"/>
          </p:nvPr>
        </p:nvSpPr>
        <p:spPr/>
        <p:txBody>
          <a:bodyPr/>
          <a:lstStyle/>
          <a:p>
            <a:r>
              <a:rPr lang="es-ES"/>
              <a:t>Haga clic para modificar el estilo de título del patrón</a:t>
            </a:r>
            <a:endParaRPr lang="es-HN"/>
          </a:p>
        </p:txBody>
      </p:sp>
      <p:sp>
        <p:nvSpPr>
          <p:cNvPr id="3" name="Marcador de contenido 2">
            <a:extLst>
              <a:ext uri="{FF2B5EF4-FFF2-40B4-BE49-F238E27FC236}">
                <a16:creationId xmlns:a16="http://schemas.microsoft.com/office/drawing/2014/main" id="{0D4ECF5B-67EA-3042-8AC8-6374D769B97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HN"/>
          </a:p>
        </p:txBody>
      </p:sp>
      <p:sp>
        <p:nvSpPr>
          <p:cNvPr id="4" name="Marcador de fecha 3">
            <a:extLst>
              <a:ext uri="{FF2B5EF4-FFF2-40B4-BE49-F238E27FC236}">
                <a16:creationId xmlns:a16="http://schemas.microsoft.com/office/drawing/2014/main" id="{DEAFF413-477C-E648-B245-7B643E5E25E8}"/>
              </a:ext>
            </a:extLst>
          </p:cNvPr>
          <p:cNvSpPr>
            <a:spLocks noGrp="1"/>
          </p:cNvSpPr>
          <p:nvPr>
            <p:ph type="dt" sz="half" idx="10"/>
          </p:nvPr>
        </p:nvSpPr>
        <p:spPr/>
        <p:txBody>
          <a:bodyPr/>
          <a:lstStyle/>
          <a:p>
            <a:fld id="{D8054757-B06E-424C-A77E-3EEC820BAE5A}" type="datetimeFigureOut">
              <a:rPr lang="es-HN" smtClean="0"/>
              <a:t>10/5/20</a:t>
            </a:fld>
            <a:endParaRPr lang="es-HN"/>
          </a:p>
        </p:txBody>
      </p:sp>
      <p:sp>
        <p:nvSpPr>
          <p:cNvPr id="5" name="Marcador de pie de página 4">
            <a:extLst>
              <a:ext uri="{FF2B5EF4-FFF2-40B4-BE49-F238E27FC236}">
                <a16:creationId xmlns:a16="http://schemas.microsoft.com/office/drawing/2014/main" id="{A5AF1CED-C465-664C-BFF4-AC0FB4C21060}"/>
              </a:ext>
            </a:extLst>
          </p:cNvPr>
          <p:cNvSpPr>
            <a:spLocks noGrp="1"/>
          </p:cNvSpPr>
          <p:nvPr>
            <p:ph type="ftr" sz="quarter" idx="11"/>
          </p:nvPr>
        </p:nvSpPr>
        <p:spPr/>
        <p:txBody>
          <a:bodyPr/>
          <a:lstStyle/>
          <a:p>
            <a:endParaRPr lang="es-HN"/>
          </a:p>
        </p:txBody>
      </p:sp>
      <p:sp>
        <p:nvSpPr>
          <p:cNvPr id="6" name="Marcador de número de diapositiva 5">
            <a:extLst>
              <a:ext uri="{FF2B5EF4-FFF2-40B4-BE49-F238E27FC236}">
                <a16:creationId xmlns:a16="http://schemas.microsoft.com/office/drawing/2014/main" id="{8418D420-A728-9942-96DC-37410643D2BA}"/>
              </a:ext>
            </a:extLst>
          </p:cNvPr>
          <p:cNvSpPr>
            <a:spLocks noGrp="1"/>
          </p:cNvSpPr>
          <p:nvPr>
            <p:ph type="sldNum" sz="quarter" idx="12"/>
          </p:nvPr>
        </p:nvSpPr>
        <p:spPr/>
        <p:txBody>
          <a:bodyPr/>
          <a:lstStyle/>
          <a:p>
            <a:fld id="{8E1CD626-FC91-874B-866A-414AE2EBC395}" type="slidenum">
              <a:rPr lang="es-HN" smtClean="0"/>
              <a:t>‹Nº›</a:t>
            </a:fld>
            <a:endParaRPr lang="es-HN"/>
          </a:p>
        </p:txBody>
      </p:sp>
    </p:spTree>
    <p:extLst>
      <p:ext uri="{BB962C8B-B14F-4D97-AF65-F5344CB8AC3E}">
        <p14:creationId xmlns:p14="http://schemas.microsoft.com/office/powerpoint/2010/main" val="817133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A61388-530B-E44E-978E-13816C87455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HN"/>
          </a:p>
        </p:txBody>
      </p:sp>
      <p:sp>
        <p:nvSpPr>
          <p:cNvPr id="3" name="Marcador de texto 2">
            <a:extLst>
              <a:ext uri="{FF2B5EF4-FFF2-40B4-BE49-F238E27FC236}">
                <a16:creationId xmlns:a16="http://schemas.microsoft.com/office/drawing/2014/main" id="{F03A1790-304A-C84A-B4C9-F026D4DDD4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0F267CA-FDD2-034E-9EEC-ED54F86DC01B}"/>
              </a:ext>
            </a:extLst>
          </p:cNvPr>
          <p:cNvSpPr>
            <a:spLocks noGrp="1"/>
          </p:cNvSpPr>
          <p:nvPr>
            <p:ph type="dt" sz="half" idx="10"/>
          </p:nvPr>
        </p:nvSpPr>
        <p:spPr/>
        <p:txBody>
          <a:bodyPr/>
          <a:lstStyle/>
          <a:p>
            <a:fld id="{D8054757-B06E-424C-A77E-3EEC820BAE5A}" type="datetimeFigureOut">
              <a:rPr lang="es-HN" smtClean="0"/>
              <a:t>10/5/20</a:t>
            </a:fld>
            <a:endParaRPr lang="es-HN"/>
          </a:p>
        </p:txBody>
      </p:sp>
      <p:sp>
        <p:nvSpPr>
          <p:cNvPr id="5" name="Marcador de pie de página 4">
            <a:extLst>
              <a:ext uri="{FF2B5EF4-FFF2-40B4-BE49-F238E27FC236}">
                <a16:creationId xmlns:a16="http://schemas.microsoft.com/office/drawing/2014/main" id="{1D9EC32E-6475-1849-A31C-4FDCC9301EA2}"/>
              </a:ext>
            </a:extLst>
          </p:cNvPr>
          <p:cNvSpPr>
            <a:spLocks noGrp="1"/>
          </p:cNvSpPr>
          <p:nvPr>
            <p:ph type="ftr" sz="quarter" idx="11"/>
          </p:nvPr>
        </p:nvSpPr>
        <p:spPr/>
        <p:txBody>
          <a:bodyPr/>
          <a:lstStyle/>
          <a:p>
            <a:endParaRPr lang="es-HN"/>
          </a:p>
        </p:txBody>
      </p:sp>
      <p:sp>
        <p:nvSpPr>
          <p:cNvPr id="6" name="Marcador de número de diapositiva 5">
            <a:extLst>
              <a:ext uri="{FF2B5EF4-FFF2-40B4-BE49-F238E27FC236}">
                <a16:creationId xmlns:a16="http://schemas.microsoft.com/office/drawing/2014/main" id="{D3ABDB20-E400-754C-8B18-65EF6D821790}"/>
              </a:ext>
            </a:extLst>
          </p:cNvPr>
          <p:cNvSpPr>
            <a:spLocks noGrp="1"/>
          </p:cNvSpPr>
          <p:nvPr>
            <p:ph type="sldNum" sz="quarter" idx="12"/>
          </p:nvPr>
        </p:nvSpPr>
        <p:spPr/>
        <p:txBody>
          <a:bodyPr/>
          <a:lstStyle/>
          <a:p>
            <a:fld id="{8E1CD626-FC91-874B-866A-414AE2EBC395}" type="slidenum">
              <a:rPr lang="es-HN" smtClean="0"/>
              <a:t>‹Nº›</a:t>
            </a:fld>
            <a:endParaRPr lang="es-HN"/>
          </a:p>
        </p:txBody>
      </p:sp>
    </p:spTree>
    <p:extLst>
      <p:ext uri="{BB962C8B-B14F-4D97-AF65-F5344CB8AC3E}">
        <p14:creationId xmlns:p14="http://schemas.microsoft.com/office/powerpoint/2010/main" val="4131728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A592BA-1A6B-3C45-A3E1-1DDB3E18F6AA}"/>
              </a:ext>
            </a:extLst>
          </p:cNvPr>
          <p:cNvSpPr>
            <a:spLocks noGrp="1"/>
          </p:cNvSpPr>
          <p:nvPr>
            <p:ph type="title"/>
          </p:nvPr>
        </p:nvSpPr>
        <p:spPr/>
        <p:txBody>
          <a:bodyPr/>
          <a:lstStyle/>
          <a:p>
            <a:r>
              <a:rPr lang="es-ES"/>
              <a:t>Haga clic para modificar el estilo de título del patrón</a:t>
            </a:r>
            <a:endParaRPr lang="es-HN"/>
          </a:p>
        </p:txBody>
      </p:sp>
      <p:sp>
        <p:nvSpPr>
          <p:cNvPr id="3" name="Marcador de contenido 2">
            <a:extLst>
              <a:ext uri="{FF2B5EF4-FFF2-40B4-BE49-F238E27FC236}">
                <a16:creationId xmlns:a16="http://schemas.microsoft.com/office/drawing/2014/main" id="{EB784C0B-5A31-5943-9DBE-309DB6093F2A}"/>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HN"/>
          </a:p>
        </p:txBody>
      </p:sp>
      <p:sp>
        <p:nvSpPr>
          <p:cNvPr id="4" name="Marcador de contenido 3">
            <a:extLst>
              <a:ext uri="{FF2B5EF4-FFF2-40B4-BE49-F238E27FC236}">
                <a16:creationId xmlns:a16="http://schemas.microsoft.com/office/drawing/2014/main" id="{77D9A0CE-0D7F-3D4B-9D6B-603BB070B20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HN"/>
          </a:p>
        </p:txBody>
      </p:sp>
      <p:sp>
        <p:nvSpPr>
          <p:cNvPr id="5" name="Marcador de fecha 4">
            <a:extLst>
              <a:ext uri="{FF2B5EF4-FFF2-40B4-BE49-F238E27FC236}">
                <a16:creationId xmlns:a16="http://schemas.microsoft.com/office/drawing/2014/main" id="{C6493B21-ED42-234D-9265-19E610E3D946}"/>
              </a:ext>
            </a:extLst>
          </p:cNvPr>
          <p:cNvSpPr>
            <a:spLocks noGrp="1"/>
          </p:cNvSpPr>
          <p:nvPr>
            <p:ph type="dt" sz="half" idx="10"/>
          </p:nvPr>
        </p:nvSpPr>
        <p:spPr/>
        <p:txBody>
          <a:bodyPr/>
          <a:lstStyle/>
          <a:p>
            <a:fld id="{D8054757-B06E-424C-A77E-3EEC820BAE5A}" type="datetimeFigureOut">
              <a:rPr lang="es-HN" smtClean="0"/>
              <a:t>10/5/20</a:t>
            </a:fld>
            <a:endParaRPr lang="es-HN"/>
          </a:p>
        </p:txBody>
      </p:sp>
      <p:sp>
        <p:nvSpPr>
          <p:cNvPr id="6" name="Marcador de pie de página 5">
            <a:extLst>
              <a:ext uri="{FF2B5EF4-FFF2-40B4-BE49-F238E27FC236}">
                <a16:creationId xmlns:a16="http://schemas.microsoft.com/office/drawing/2014/main" id="{CA43A630-0CB4-7143-AE80-AE05D1E8D76C}"/>
              </a:ext>
            </a:extLst>
          </p:cNvPr>
          <p:cNvSpPr>
            <a:spLocks noGrp="1"/>
          </p:cNvSpPr>
          <p:nvPr>
            <p:ph type="ftr" sz="quarter" idx="11"/>
          </p:nvPr>
        </p:nvSpPr>
        <p:spPr/>
        <p:txBody>
          <a:bodyPr/>
          <a:lstStyle/>
          <a:p>
            <a:endParaRPr lang="es-HN"/>
          </a:p>
        </p:txBody>
      </p:sp>
      <p:sp>
        <p:nvSpPr>
          <p:cNvPr id="7" name="Marcador de número de diapositiva 6">
            <a:extLst>
              <a:ext uri="{FF2B5EF4-FFF2-40B4-BE49-F238E27FC236}">
                <a16:creationId xmlns:a16="http://schemas.microsoft.com/office/drawing/2014/main" id="{DD1D40F7-B80A-4C49-A6F8-7E19F369F480}"/>
              </a:ext>
            </a:extLst>
          </p:cNvPr>
          <p:cNvSpPr>
            <a:spLocks noGrp="1"/>
          </p:cNvSpPr>
          <p:nvPr>
            <p:ph type="sldNum" sz="quarter" idx="12"/>
          </p:nvPr>
        </p:nvSpPr>
        <p:spPr/>
        <p:txBody>
          <a:bodyPr/>
          <a:lstStyle/>
          <a:p>
            <a:fld id="{8E1CD626-FC91-874B-866A-414AE2EBC395}" type="slidenum">
              <a:rPr lang="es-HN" smtClean="0"/>
              <a:t>‹Nº›</a:t>
            </a:fld>
            <a:endParaRPr lang="es-HN"/>
          </a:p>
        </p:txBody>
      </p:sp>
    </p:spTree>
    <p:extLst>
      <p:ext uri="{BB962C8B-B14F-4D97-AF65-F5344CB8AC3E}">
        <p14:creationId xmlns:p14="http://schemas.microsoft.com/office/powerpoint/2010/main" val="95402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63DB5B-90BA-1541-9F0F-817821428FE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HN"/>
          </a:p>
        </p:txBody>
      </p:sp>
      <p:sp>
        <p:nvSpPr>
          <p:cNvPr id="3" name="Marcador de texto 2">
            <a:extLst>
              <a:ext uri="{FF2B5EF4-FFF2-40B4-BE49-F238E27FC236}">
                <a16:creationId xmlns:a16="http://schemas.microsoft.com/office/drawing/2014/main" id="{0145796B-A7C2-3C46-8834-DFF35D3115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C41B730-1D12-E947-B29A-4CF6DC1A8AB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HN"/>
          </a:p>
        </p:txBody>
      </p:sp>
      <p:sp>
        <p:nvSpPr>
          <p:cNvPr id="5" name="Marcador de texto 4">
            <a:extLst>
              <a:ext uri="{FF2B5EF4-FFF2-40B4-BE49-F238E27FC236}">
                <a16:creationId xmlns:a16="http://schemas.microsoft.com/office/drawing/2014/main" id="{A101E796-ADB9-5143-A4AB-7514EB9D5E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EDBF14A-2453-2445-9E5D-6BE7DB12D00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HN"/>
          </a:p>
        </p:txBody>
      </p:sp>
      <p:sp>
        <p:nvSpPr>
          <p:cNvPr id="7" name="Marcador de fecha 6">
            <a:extLst>
              <a:ext uri="{FF2B5EF4-FFF2-40B4-BE49-F238E27FC236}">
                <a16:creationId xmlns:a16="http://schemas.microsoft.com/office/drawing/2014/main" id="{CA36D387-0353-D741-932C-D12035505D52}"/>
              </a:ext>
            </a:extLst>
          </p:cNvPr>
          <p:cNvSpPr>
            <a:spLocks noGrp="1"/>
          </p:cNvSpPr>
          <p:nvPr>
            <p:ph type="dt" sz="half" idx="10"/>
          </p:nvPr>
        </p:nvSpPr>
        <p:spPr/>
        <p:txBody>
          <a:bodyPr/>
          <a:lstStyle/>
          <a:p>
            <a:fld id="{D8054757-B06E-424C-A77E-3EEC820BAE5A}" type="datetimeFigureOut">
              <a:rPr lang="es-HN" smtClean="0"/>
              <a:t>10/5/20</a:t>
            </a:fld>
            <a:endParaRPr lang="es-HN"/>
          </a:p>
        </p:txBody>
      </p:sp>
      <p:sp>
        <p:nvSpPr>
          <p:cNvPr id="8" name="Marcador de pie de página 7">
            <a:extLst>
              <a:ext uri="{FF2B5EF4-FFF2-40B4-BE49-F238E27FC236}">
                <a16:creationId xmlns:a16="http://schemas.microsoft.com/office/drawing/2014/main" id="{62E3E4C3-7230-4540-B88D-2FA719AC03A6}"/>
              </a:ext>
            </a:extLst>
          </p:cNvPr>
          <p:cNvSpPr>
            <a:spLocks noGrp="1"/>
          </p:cNvSpPr>
          <p:nvPr>
            <p:ph type="ftr" sz="quarter" idx="11"/>
          </p:nvPr>
        </p:nvSpPr>
        <p:spPr/>
        <p:txBody>
          <a:bodyPr/>
          <a:lstStyle/>
          <a:p>
            <a:endParaRPr lang="es-HN"/>
          </a:p>
        </p:txBody>
      </p:sp>
      <p:sp>
        <p:nvSpPr>
          <p:cNvPr id="9" name="Marcador de número de diapositiva 8">
            <a:extLst>
              <a:ext uri="{FF2B5EF4-FFF2-40B4-BE49-F238E27FC236}">
                <a16:creationId xmlns:a16="http://schemas.microsoft.com/office/drawing/2014/main" id="{9D4D5682-3B96-F943-B496-E0207CE42763}"/>
              </a:ext>
            </a:extLst>
          </p:cNvPr>
          <p:cNvSpPr>
            <a:spLocks noGrp="1"/>
          </p:cNvSpPr>
          <p:nvPr>
            <p:ph type="sldNum" sz="quarter" idx="12"/>
          </p:nvPr>
        </p:nvSpPr>
        <p:spPr/>
        <p:txBody>
          <a:bodyPr/>
          <a:lstStyle/>
          <a:p>
            <a:fld id="{8E1CD626-FC91-874B-866A-414AE2EBC395}" type="slidenum">
              <a:rPr lang="es-HN" smtClean="0"/>
              <a:t>‹Nº›</a:t>
            </a:fld>
            <a:endParaRPr lang="es-HN"/>
          </a:p>
        </p:txBody>
      </p:sp>
    </p:spTree>
    <p:extLst>
      <p:ext uri="{BB962C8B-B14F-4D97-AF65-F5344CB8AC3E}">
        <p14:creationId xmlns:p14="http://schemas.microsoft.com/office/powerpoint/2010/main" val="3875075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3AB01A-7815-8C4E-85A7-190EE39EDA9F}"/>
              </a:ext>
            </a:extLst>
          </p:cNvPr>
          <p:cNvSpPr>
            <a:spLocks noGrp="1"/>
          </p:cNvSpPr>
          <p:nvPr>
            <p:ph type="title"/>
          </p:nvPr>
        </p:nvSpPr>
        <p:spPr/>
        <p:txBody>
          <a:bodyPr/>
          <a:lstStyle/>
          <a:p>
            <a:r>
              <a:rPr lang="es-ES"/>
              <a:t>Haga clic para modificar el estilo de título del patrón</a:t>
            </a:r>
            <a:endParaRPr lang="es-HN"/>
          </a:p>
        </p:txBody>
      </p:sp>
      <p:sp>
        <p:nvSpPr>
          <p:cNvPr id="3" name="Marcador de fecha 2">
            <a:extLst>
              <a:ext uri="{FF2B5EF4-FFF2-40B4-BE49-F238E27FC236}">
                <a16:creationId xmlns:a16="http://schemas.microsoft.com/office/drawing/2014/main" id="{C401F4B1-49AD-3542-AC23-1ED6225F35A8}"/>
              </a:ext>
            </a:extLst>
          </p:cNvPr>
          <p:cNvSpPr>
            <a:spLocks noGrp="1"/>
          </p:cNvSpPr>
          <p:nvPr>
            <p:ph type="dt" sz="half" idx="10"/>
          </p:nvPr>
        </p:nvSpPr>
        <p:spPr/>
        <p:txBody>
          <a:bodyPr/>
          <a:lstStyle/>
          <a:p>
            <a:fld id="{D8054757-B06E-424C-A77E-3EEC820BAE5A}" type="datetimeFigureOut">
              <a:rPr lang="es-HN" smtClean="0"/>
              <a:t>10/5/20</a:t>
            </a:fld>
            <a:endParaRPr lang="es-HN"/>
          </a:p>
        </p:txBody>
      </p:sp>
      <p:sp>
        <p:nvSpPr>
          <p:cNvPr id="4" name="Marcador de pie de página 3">
            <a:extLst>
              <a:ext uri="{FF2B5EF4-FFF2-40B4-BE49-F238E27FC236}">
                <a16:creationId xmlns:a16="http://schemas.microsoft.com/office/drawing/2014/main" id="{D7A3188C-E595-9242-B66C-D3067EBEDC86}"/>
              </a:ext>
            </a:extLst>
          </p:cNvPr>
          <p:cNvSpPr>
            <a:spLocks noGrp="1"/>
          </p:cNvSpPr>
          <p:nvPr>
            <p:ph type="ftr" sz="quarter" idx="11"/>
          </p:nvPr>
        </p:nvSpPr>
        <p:spPr/>
        <p:txBody>
          <a:bodyPr/>
          <a:lstStyle/>
          <a:p>
            <a:endParaRPr lang="es-HN"/>
          </a:p>
        </p:txBody>
      </p:sp>
      <p:sp>
        <p:nvSpPr>
          <p:cNvPr id="5" name="Marcador de número de diapositiva 4">
            <a:extLst>
              <a:ext uri="{FF2B5EF4-FFF2-40B4-BE49-F238E27FC236}">
                <a16:creationId xmlns:a16="http://schemas.microsoft.com/office/drawing/2014/main" id="{803018D3-B6CA-C449-9CC6-4D019F7EE9D3}"/>
              </a:ext>
            </a:extLst>
          </p:cNvPr>
          <p:cNvSpPr>
            <a:spLocks noGrp="1"/>
          </p:cNvSpPr>
          <p:nvPr>
            <p:ph type="sldNum" sz="quarter" idx="12"/>
          </p:nvPr>
        </p:nvSpPr>
        <p:spPr/>
        <p:txBody>
          <a:bodyPr/>
          <a:lstStyle/>
          <a:p>
            <a:fld id="{8E1CD626-FC91-874B-866A-414AE2EBC395}" type="slidenum">
              <a:rPr lang="es-HN" smtClean="0"/>
              <a:t>‹Nº›</a:t>
            </a:fld>
            <a:endParaRPr lang="es-HN"/>
          </a:p>
        </p:txBody>
      </p:sp>
    </p:spTree>
    <p:extLst>
      <p:ext uri="{BB962C8B-B14F-4D97-AF65-F5344CB8AC3E}">
        <p14:creationId xmlns:p14="http://schemas.microsoft.com/office/powerpoint/2010/main" val="4015727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0ACA65C-1779-3547-9B70-E222F8A1C2A6}"/>
              </a:ext>
            </a:extLst>
          </p:cNvPr>
          <p:cNvSpPr>
            <a:spLocks noGrp="1"/>
          </p:cNvSpPr>
          <p:nvPr>
            <p:ph type="dt" sz="half" idx="10"/>
          </p:nvPr>
        </p:nvSpPr>
        <p:spPr/>
        <p:txBody>
          <a:bodyPr/>
          <a:lstStyle/>
          <a:p>
            <a:fld id="{D8054757-B06E-424C-A77E-3EEC820BAE5A}" type="datetimeFigureOut">
              <a:rPr lang="es-HN" smtClean="0"/>
              <a:t>10/5/20</a:t>
            </a:fld>
            <a:endParaRPr lang="es-HN"/>
          </a:p>
        </p:txBody>
      </p:sp>
      <p:sp>
        <p:nvSpPr>
          <p:cNvPr id="3" name="Marcador de pie de página 2">
            <a:extLst>
              <a:ext uri="{FF2B5EF4-FFF2-40B4-BE49-F238E27FC236}">
                <a16:creationId xmlns:a16="http://schemas.microsoft.com/office/drawing/2014/main" id="{7951A0DF-661F-114A-9ECA-FD140BEACEC3}"/>
              </a:ext>
            </a:extLst>
          </p:cNvPr>
          <p:cNvSpPr>
            <a:spLocks noGrp="1"/>
          </p:cNvSpPr>
          <p:nvPr>
            <p:ph type="ftr" sz="quarter" idx="11"/>
          </p:nvPr>
        </p:nvSpPr>
        <p:spPr/>
        <p:txBody>
          <a:bodyPr/>
          <a:lstStyle/>
          <a:p>
            <a:endParaRPr lang="es-HN"/>
          </a:p>
        </p:txBody>
      </p:sp>
      <p:sp>
        <p:nvSpPr>
          <p:cNvPr id="4" name="Marcador de número de diapositiva 3">
            <a:extLst>
              <a:ext uri="{FF2B5EF4-FFF2-40B4-BE49-F238E27FC236}">
                <a16:creationId xmlns:a16="http://schemas.microsoft.com/office/drawing/2014/main" id="{1A6F3073-C976-7E4B-A780-5891A92E1A1D}"/>
              </a:ext>
            </a:extLst>
          </p:cNvPr>
          <p:cNvSpPr>
            <a:spLocks noGrp="1"/>
          </p:cNvSpPr>
          <p:nvPr>
            <p:ph type="sldNum" sz="quarter" idx="12"/>
          </p:nvPr>
        </p:nvSpPr>
        <p:spPr/>
        <p:txBody>
          <a:bodyPr/>
          <a:lstStyle/>
          <a:p>
            <a:fld id="{8E1CD626-FC91-874B-866A-414AE2EBC395}" type="slidenum">
              <a:rPr lang="es-HN" smtClean="0"/>
              <a:t>‹Nº›</a:t>
            </a:fld>
            <a:endParaRPr lang="es-HN"/>
          </a:p>
        </p:txBody>
      </p:sp>
    </p:spTree>
    <p:extLst>
      <p:ext uri="{BB962C8B-B14F-4D97-AF65-F5344CB8AC3E}">
        <p14:creationId xmlns:p14="http://schemas.microsoft.com/office/powerpoint/2010/main" val="644674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BC64E5-4FD4-C547-8169-43CADC3F0A4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HN"/>
          </a:p>
        </p:txBody>
      </p:sp>
      <p:sp>
        <p:nvSpPr>
          <p:cNvPr id="3" name="Marcador de contenido 2">
            <a:extLst>
              <a:ext uri="{FF2B5EF4-FFF2-40B4-BE49-F238E27FC236}">
                <a16:creationId xmlns:a16="http://schemas.microsoft.com/office/drawing/2014/main" id="{FDD14D4F-E58B-D642-AA40-62A166ED48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HN"/>
          </a:p>
        </p:txBody>
      </p:sp>
      <p:sp>
        <p:nvSpPr>
          <p:cNvPr id="4" name="Marcador de texto 3">
            <a:extLst>
              <a:ext uri="{FF2B5EF4-FFF2-40B4-BE49-F238E27FC236}">
                <a16:creationId xmlns:a16="http://schemas.microsoft.com/office/drawing/2014/main" id="{148EF8AE-F399-7145-AF7A-3EC577C26A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D5AC16E-BB5D-F84C-8B2F-644CE57BCE23}"/>
              </a:ext>
            </a:extLst>
          </p:cNvPr>
          <p:cNvSpPr>
            <a:spLocks noGrp="1"/>
          </p:cNvSpPr>
          <p:nvPr>
            <p:ph type="dt" sz="half" idx="10"/>
          </p:nvPr>
        </p:nvSpPr>
        <p:spPr/>
        <p:txBody>
          <a:bodyPr/>
          <a:lstStyle/>
          <a:p>
            <a:fld id="{D8054757-B06E-424C-A77E-3EEC820BAE5A}" type="datetimeFigureOut">
              <a:rPr lang="es-HN" smtClean="0"/>
              <a:t>10/5/20</a:t>
            </a:fld>
            <a:endParaRPr lang="es-HN"/>
          </a:p>
        </p:txBody>
      </p:sp>
      <p:sp>
        <p:nvSpPr>
          <p:cNvPr id="6" name="Marcador de pie de página 5">
            <a:extLst>
              <a:ext uri="{FF2B5EF4-FFF2-40B4-BE49-F238E27FC236}">
                <a16:creationId xmlns:a16="http://schemas.microsoft.com/office/drawing/2014/main" id="{19D71646-5F9A-F14E-9027-A6022BDDAD53}"/>
              </a:ext>
            </a:extLst>
          </p:cNvPr>
          <p:cNvSpPr>
            <a:spLocks noGrp="1"/>
          </p:cNvSpPr>
          <p:nvPr>
            <p:ph type="ftr" sz="quarter" idx="11"/>
          </p:nvPr>
        </p:nvSpPr>
        <p:spPr/>
        <p:txBody>
          <a:bodyPr/>
          <a:lstStyle/>
          <a:p>
            <a:endParaRPr lang="es-HN"/>
          </a:p>
        </p:txBody>
      </p:sp>
      <p:sp>
        <p:nvSpPr>
          <p:cNvPr id="7" name="Marcador de número de diapositiva 6">
            <a:extLst>
              <a:ext uri="{FF2B5EF4-FFF2-40B4-BE49-F238E27FC236}">
                <a16:creationId xmlns:a16="http://schemas.microsoft.com/office/drawing/2014/main" id="{B0FD8E20-8E17-314E-807E-74BB36088929}"/>
              </a:ext>
            </a:extLst>
          </p:cNvPr>
          <p:cNvSpPr>
            <a:spLocks noGrp="1"/>
          </p:cNvSpPr>
          <p:nvPr>
            <p:ph type="sldNum" sz="quarter" idx="12"/>
          </p:nvPr>
        </p:nvSpPr>
        <p:spPr/>
        <p:txBody>
          <a:bodyPr/>
          <a:lstStyle/>
          <a:p>
            <a:fld id="{8E1CD626-FC91-874B-866A-414AE2EBC395}" type="slidenum">
              <a:rPr lang="es-HN" smtClean="0"/>
              <a:t>‹Nº›</a:t>
            </a:fld>
            <a:endParaRPr lang="es-HN"/>
          </a:p>
        </p:txBody>
      </p:sp>
    </p:spTree>
    <p:extLst>
      <p:ext uri="{BB962C8B-B14F-4D97-AF65-F5344CB8AC3E}">
        <p14:creationId xmlns:p14="http://schemas.microsoft.com/office/powerpoint/2010/main" val="4107380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4EE74F-52A1-0A48-8F16-E7CA7E26EB0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HN"/>
          </a:p>
        </p:txBody>
      </p:sp>
      <p:sp>
        <p:nvSpPr>
          <p:cNvPr id="3" name="Marcador de posición de imagen 2">
            <a:extLst>
              <a:ext uri="{FF2B5EF4-FFF2-40B4-BE49-F238E27FC236}">
                <a16:creationId xmlns:a16="http://schemas.microsoft.com/office/drawing/2014/main" id="{8D7A39F2-D9CA-AF4A-8C18-751C45DA26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HN"/>
          </a:p>
        </p:txBody>
      </p:sp>
      <p:sp>
        <p:nvSpPr>
          <p:cNvPr id="4" name="Marcador de texto 3">
            <a:extLst>
              <a:ext uri="{FF2B5EF4-FFF2-40B4-BE49-F238E27FC236}">
                <a16:creationId xmlns:a16="http://schemas.microsoft.com/office/drawing/2014/main" id="{752D2765-2C6E-9B47-A98F-2F52EAA20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3DB5BA7-0DA3-DA4D-A5BC-638D86C75833}"/>
              </a:ext>
            </a:extLst>
          </p:cNvPr>
          <p:cNvSpPr>
            <a:spLocks noGrp="1"/>
          </p:cNvSpPr>
          <p:nvPr>
            <p:ph type="dt" sz="half" idx="10"/>
          </p:nvPr>
        </p:nvSpPr>
        <p:spPr/>
        <p:txBody>
          <a:bodyPr/>
          <a:lstStyle/>
          <a:p>
            <a:fld id="{D8054757-B06E-424C-A77E-3EEC820BAE5A}" type="datetimeFigureOut">
              <a:rPr lang="es-HN" smtClean="0"/>
              <a:t>10/5/20</a:t>
            </a:fld>
            <a:endParaRPr lang="es-HN"/>
          </a:p>
        </p:txBody>
      </p:sp>
      <p:sp>
        <p:nvSpPr>
          <p:cNvPr id="6" name="Marcador de pie de página 5">
            <a:extLst>
              <a:ext uri="{FF2B5EF4-FFF2-40B4-BE49-F238E27FC236}">
                <a16:creationId xmlns:a16="http://schemas.microsoft.com/office/drawing/2014/main" id="{D2ADD625-FD71-F649-9094-16590A7796A5}"/>
              </a:ext>
            </a:extLst>
          </p:cNvPr>
          <p:cNvSpPr>
            <a:spLocks noGrp="1"/>
          </p:cNvSpPr>
          <p:nvPr>
            <p:ph type="ftr" sz="quarter" idx="11"/>
          </p:nvPr>
        </p:nvSpPr>
        <p:spPr/>
        <p:txBody>
          <a:bodyPr/>
          <a:lstStyle/>
          <a:p>
            <a:endParaRPr lang="es-HN"/>
          </a:p>
        </p:txBody>
      </p:sp>
      <p:sp>
        <p:nvSpPr>
          <p:cNvPr id="7" name="Marcador de número de diapositiva 6">
            <a:extLst>
              <a:ext uri="{FF2B5EF4-FFF2-40B4-BE49-F238E27FC236}">
                <a16:creationId xmlns:a16="http://schemas.microsoft.com/office/drawing/2014/main" id="{EDFE6B11-EBD5-4C42-8021-F24272349297}"/>
              </a:ext>
            </a:extLst>
          </p:cNvPr>
          <p:cNvSpPr>
            <a:spLocks noGrp="1"/>
          </p:cNvSpPr>
          <p:nvPr>
            <p:ph type="sldNum" sz="quarter" idx="12"/>
          </p:nvPr>
        </p:nvSpPr>
        <p:spPr/>
        <p:txBody>
          <a:bodyPr/>
          <a:lstStyle/>
          <a:p>
            <a:fld id="{8E1CD626-FC91-874B-866A-414AE2EBC395}" type="slidenum">
              <a:rPr lang="es-HN" smtClean="0"/>
              <a:t>‹Nº›</a:t>
            </a:fld>
            <a:endParaRPr lang="es-HN"/>
          </a:p>
        </p:txBody>
      </p:sp>
    </p:spTree>
    <p:extLst>
      <p:ext uri="{BB962C8B-B14F-4D97-AF65-F5344CB8AC3E}">
        <p14:creationId xmlns:p14="http://schemas.microsoft.com/office/powerpoint/2010/main" val="3647219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B8CE49A-CD4F-D84D-8A05-F99D7AD8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HN"/>
          </a:p>
        </p:txBody>
      </p:sp>
      <p:sp>
        <p:nvSpPr>
          <p:cNvPr id="3" name="Marcador de texto 2">
            <a:extLst>
              <a:ext uri="{FF2B5EF4-FFF2-40B4-BE49-F238E27FC236}">
                <a16:creationId xmlns:a16="http://schemas.microsoft.com/office/drawing/2014/main" id="{C6D8DF41-9C5A-9D45-A0A2-C7E8EB797F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HN"/>
          </a:p>
        </p:txBody>
      </p:sp>
      <p:sp>
        <p:nvSpPr>
          <p:cNvPr id="4" name="Marcador de fecha 3">
            <a:extLst>
              <a:ext uri="{FF2B5EF4-FFF2-40B4-BE49-F238E27FC236}">
                <a16:creationId xmlns:a16="http://schemas.microsoft.com/office/drawing/2014/main" id="{4E03A5FB-7FAC-AB46-8A1B-644D398ADF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054757-B06E-424C-A77E-3EEC820BAE5A}" type="datetimeFigureOut">
              <a:rPr lang="es-HN" smtClean="0"/>
              <a:t>10/5/20</a:t>
            </a:fld>
            <a:endParaRPr lang="es-HN"/>
          </a:p>
        </p:txBody>
      </p:sp>
      <p:sp>
        <p:nvSpPr>
          <p:cNvPr id="5" name="Marcador de pie de página 4">
            <a:extLst>
              <a:ext uri="{FF2B5EF4-FFF2-40B4-BE49-F238E27FC236}">
                <a16:creationId xmlns:a16="http://schemas.microsoft.com/office/drawing/2014/main" id="{524C2288-DB0B-A143-BE00-4610881343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HN"/>
          </a:p>
        </p:txBody>
      </p:sp>
      <p:sp>
        <p:nvSpPr>
          <p:cNvPr id="6" name="Marcador de número de diapositiva 5">
            <a:extLst>
              <a:ext uri="{FF2B5EF4-FFF2-40B4-BE49-F238E27FC236}">
                <a16:creationId xmlns:a16="http://schemas.microsoft.com/office/drawing/2014/main" id="{14D40724-BEE2-A54F-B8D3-695131C0AC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1CD626-FC91-874B-866A-414AE2EBC395}" type="slidenum">
              <a:rPr lang="es-HN" smtClean="0"/>
              <a:t>‹Nº›</a:t>
            </a:fld>
            <a:endParaRPr lang="es-HN"/>
          </a:p>
        </p:txBody>
      </p:sp>
    </p:spTree>
    <p:extLst>
      <p:ext uri="{BB962C8B-B14F-4D97-AF65-F5344CB8AC3E}">
        <p14:creationId xmlns:p14="http://schemas.microsoft.com/office/powerpoint/2010/main" val="14405566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H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lobal.theiia.org/" TargetMode="External"/><Relationship Id="rId2" Type="http://schemas.openxmlformats.org/officeDocument/2006/relationships/hyperlink" Target="https://www.isaca.or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7">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9">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11">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13">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15">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7">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Rectangle 19">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21">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ítulo 1">
            <a:extLst>
              <a:ext uri="{FF2B5EF4-FFF2-40B4-BE49-F238E27FC236}">
                <a16:creationId xmlns:a16="http://schemas.microsoft.com/office/drawing/2014/main" id="{6C10E27A-893C-8148-A74C-071415DCF766}"/>
              </a:ext>
            </a:extLst>
          </p:cNvPr>
          <p:cNvSpPr>
            <a:spLocks noGrp="1"/>
          </p:cNvSpPr>
          <p:nvPr>
            <p:ph type="ctrTitle"/>
          </p:nvPr>
        </p:nvSpPr>
        <p:spPr>
          <a:xfrm>
            <a:off x="3204642" y="2353641"/>
            <a:ext cx="5782716" cy="2150719"/>
          </a:xfrm>
          <a:noFill/>
        </p:spPr>
        <p:txBody>
          <a:bodyPr anchor="ctr">
            <a:normAutofit/>
          </a:bodyPr>
          <a:lstStyle/>
          <a:p>
            <a:r>
              <a:rPr lang="es-HN" sz="3600">
                <a:solidFill>
                  <a:srgbClr val="080808"/>
                </a:solidFill>
              </a:rPr>
              <a:t>Frameworks, Standards, Regulations &amp; Risk Management </a:t>
            </a:r>
          </a:p>
        </p:txBody>
      </p:sp>
      <p:sp>
        <p:nvSpPr>
          <p:cNvPr id="3" name="Subtítulo 2">
            <a:extLst>
              <a:ext uri="{FF2B5EF4-FFF2-40B4-BE49-F238E27FC236}">
                <a16:creationId xmlns:a16="http://schemas.microsoft.com/office/drawing/2014/main" id="{25F6FDA2-3CE5-274B-A54B-3807E7D00FE0}"/>
              </a:ext>
            </a:extLst>
          </p:cNvPr>
          <p:cNvSpPr>
            <a:spLocks noGrp="1"/>
          </p:cNvSpPr>
          <p:nvPr>
            <p:ph type="subTitle" idx="1"/>
          </p:nvPr>
        </p:nvSpPr>
        <p:spPr>
          <a:xfrm>
            <a:off x="4439633" y="4518923"/>
            <a:ext cx="3312734" cy="1141851"/>
          </a:xfrm>
          <a:noFill/>
        </p:spPr>
        <p:txBody>
          <a:bodyPr>
            <a:normAutofit/>
          </a:bodyPr>
          <a:lstStyle/>
          <a:p>
            <a:r>
              <a:rPr lang="es-HN" sz="2000">
                <a:solidFill>
                  <a:srgbClr val="080808"/>
                </a:solidFill>
              </a:rPr>
              <a:t>Consideraciones Finales – Auditoría Informática</a:t>
            </a:r>
          </a:p>
        </p:txBody>
      </p:sp>
      <p:sp>
        <p:nvSpPr>
          <p:cNvPr id="38" name="Rectangle 23">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5">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35084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9B183F1-9B73-CA48-BC98-2F11CD011CF9}"/>
              </a:ext>
            </a:extLst>
          </p:cNvPr>
          <p:cNvSpPr>
            <a:spLocks noGrp="1"/>
          </p:cNvSpPr>
          <p:nvPr>
            <p:ph type="title"/>
          </p:nvPr>
        </p:nvSpPr>
        <p:spPr>
          <a:xfrm>
            <a:off x="643467" y="321734"/>
            <a:ext cx="10905066" cy="1135737"/>
          </a:xfrm>
        </p:spPr>
        <p:txBody>
          <a:bodyPr>
            <a:normAutofit/>
          </a:bodyPr>
          <a:lstStyle/>
          <a:p>
            <a:r>
              <a:rPr lang="es-HN" sz="3600"/>
              <a:t>Motivaciones para las Regulaciones</a:t>
            </a:r>
          </a:p>
        </p:txBody>
      </p:sp>
      <p:sp>
        <p:nvSpPr>
          <p:cNvPr id="3" name="Marcador de contenido 2">
            <a:extLst>
              <a:ext uri="{FF2B5EF4-FFF2-40B4-BE49-F238E27FC236}">
                <a16:creationId xmlns:a16="http://schemas.microsoft.com/office/drawing/2014/main" id="{5E5F93DF-A10E-844C-9BC9-9E31A553D496}"/>
              </a:ext>
            </a:extLst>
          </p:cNvPr>
          <p:cNvSpPr>
            <a:spLocks noGrp="1"/>
          </p:cNvSpPr>
          <p:nvPr>
            <p:ph idx="1"/>
          </p:nvPr>
        </p:nvSpPr>
        <p:spPr>
          <a:xfrm>
            <a:off x="643467" y="1782981"/>
            <a:ext cx="10905066" cy="4393982"/>
          </a:xfrm>
        </p:spPr>
        <p:txBody>
          <a:bodyPr>
            <a:normAutofit/>
          </a:bodyPr>
          <a:lstStyle/>
          <a:p>
            <a:pPr marL="0" indent="0">
              <a:buNone/>
            </a:pPr>
            <a:r>
              <a:rPr lang="es-HN" sz="1700" dirty="0"/>
              <a:t>En la década de 1970, la preocupación por los controles internos relacionados con la información financiera comenzó a tomar forma como resultado del crecimiento de </a:t>
            </a:r>
            <a:r>
              <a:rPr lang="es-HN" sz="2400" b="1" dirty="0"/>
              <a:t>quiebras y colapsos financieros </a:t>
            </a:r>
            <a:r>
              <a:rPr lang="es-HN" sz="1700" dirty="0"/>
              <a:t>como el ferrocarril central de Penn en 1970, la bancarrota más grande en la historia de los EE. UU. En ese momento. En 1976, una investigación del Congreso realizada por los comités Moss y Metcalf recomendó una </a:t>
            </a:r>
            <a:r>
              <a:rPr lang="es-HN" sz="2000" b="1" dirty="0"/>
              <a:t>mayor regulación federal </a:t>
            </a:r>
            <a:r>
              <a:rPr lang="es-HN" sz="1700" dirty="0"/>
              <a:t>en las áreas de contabilidad y auditoría. En 1977, la </a:t>
            </a:r>
            <a:r>
              <a:rPr lang="es-HN" sz="2000" b="1" dirty="0"/>
              <a:t>Ley de Prácticas Corruptas en el Extranjero </a:t>
            </a:r>
            <a:r>
              <a:rPr lang="es-HN" sz="1700" dirty="0"/>
              <a:t>hizo ilegales los sobornos y exigió a las corporaciones mantener registros extensos de las transacciones con fines de divulgación. A mediados de la década de 1980, la industria de ahorro y préstamo se había derrumbado. El Congreso analizó si el gobierno debería hacerse cargo de la </a:t>
            </a:r>
            <a:r>
              <a:rPr lang="es-HN" sz="2000" b="1" dirty="0"/>
              <a:t>emisión de normas contables y la supervisión de los auditores</a:t>
            </a:r>
            <a:r>
              <a:rPr lang="es-HN" sz="1700" dirty="0"/>
              <a:t>. En 1986, el </a:t>
            </a:r>
            <a:r>
              <a:rPr lang="es-HN" sz="2000" b="1" dirty="0"/>
              <a:t>Comité de Organizaciones Patrocinadoras (COSO)</a:t>
            </a:r>
            <a:r>
              <a:rPr lang="es-HN" sz="1700" dirty="0"/>
              <a:t> examinó cómo se podría reducir la gestión financiera fraudulenta y cómo los auditores podrían reducir la brecha reconocida entre lo que hacen los auditores y lo que el público espera.</a:t>
            </a:r>
          </a:p>
          <a:p>
            <a:pPr marL="0" indent="0">
              <a:buNone/>
            </a:pPr>
            <a:r>
              <a:rPr lang="es-HN" sz="1700" dirty="0"/>
              <a:t>Sin embargo, cuando Enron y otras grandes corporaciones fracasaron en 2001 y 2002, el gobierno de los EE. UU. Se movió rápidamente para promulgar las reformas corporativas más extensas de todas en un esfuerzo por </a:t>
            </a:r>
            <a:r>
              <a:rPr lang="es-HN" sz="2000" b="1" dirty="0"/>
              <a:t>restaurar la confianza pública</a:t>
            </a:r>
            <a:r>
              <a:rPr lang="es-HN" sz="1700" dirty="0"/>
              <a:t> en las operaciones comerciales de los EE. UU. La </a:t>
            </a:r>
            <a:r>
              <a:rPr lang="es-HN" sz="2400" b="1" dirty="0"/>
              <a:t>Ley Sarbanes-Oxley de 2002 </a:t>
            </a:r>
            <a:r>
              <a:rPr lang="es-HN" sz="1700" dirty="0"/>
              <a:t>y sus revisiones posteriores tienen un impacto de gran alcance en todas las corporaciones (extranjeras y nacionales) que hacen </a:t>
            </a:r>
            <a:r>
              <a:rPr lang="es-HN" sz="2000" b="1" dirty="0"/>
              <a:t>negocios con los Estados Unidos </a:t>
            </a:r>
            <a:r>
              <a:rPr lang="es-HN" sz="1700" dirty="0"/>
              <a:t>y en los grupos tecnológicos que apoyan esas empresas.</a:t>
            </a:r>
          </a:p>
        </p:txBody>
      </p:sp>
      <p:sp>
        <p:nvSpPr>
          <p:cNvPr id="17"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98468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 name="Picture 4">
            <a:extLst>
              <a:ext uri="{FF2B5EF4-FFF2-40B4-BE49-F238E27FC236}">
                <a16:creationId xmlns:a16="http://schemas.microsoft.com/office/drawing/2014/main" id="{3FEF082B-7E44-4209-BE46-83B3556EC7F2}"/>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28" name="Rectangle 8">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42CCE28-7622-3941-85F9-16827EC4D476}"/>
              </a:ext>
            </a:extLst>
          </p:cNvPr>
          <p:cNvSpPr>
            <a:spLocks noGrp="1"/>
          </p:cNvSpPr>
          <p:nvPr>
            <p:ph type="title"/>
          </p:nvPr>
        </p:nvSpPr>
        <p:spPr>
          <a:xfrm>
            <a:off x="838200" y="365125"/>
            <a:ext cx="10515600" cy="1325563"/>
          </a:xfrm>
        </p:spPr>
        <p:txBody>
          <a:bodyPr>
            <a:normAutofit/>
          </a:bodyPr>
          <a:lstStyle/>
          <a:p>
            <a:r>
              <a:rPr lang="es-HN"/>
              <a:t>Sarbanes-Oxley (SOX) Act of 2002</a:t>
            </a:r>
            <a:endParaRPr lang="es-HN" dirty="0"/>
          </a:p>
        </p:txBody>
      </p:sp>
      <p:sp>
        <p:nvSpPr>
          <p:cNvPr id="29" name="Marcador de contenido 2">
            <a:extLst>
              <a:ext uri="{FF2B5EF4-FFF2-40B4-BE49-F238E27FC236}">
                <a16:creationId xmlns:a16="http://schemas.microsoft.com/office/drawing/2014/main" id="{09FFB6EA-84BA-B94E-B17D-CDD243E26549}"/>
              </a:ext>
            </a:extLst>
          </p:cNvPr>
          <p:cNvSpPr>
            <a:spLocks noGrp="1"/>
          </p:cNvSpPr>
          <p:nvPr>
            <p:ph idx="1"/>
          </p:nvPr>
        </p:nvSpPr>
        <p:spPr>
          <a:xfrm>
            <a:off x="838200" y="1825625"/>
            <a:ext cx="10515600" cy="4351338"/>
          </a:xfrm>
        </p:spPr>
        <p:txBody>
          <a:bodyPr>
            <a:normAutofit/>
          </a:bodyPr>
          <a:lstStyle/>
          <a:p>
            <a:r>
              <a:rPr lang="es-HN"/>
              <a:t>Surge como respuesta del gobierno de EE. UU. a una serie de escándalos corporativos notorios que comenzaron con Enron y Arthur Andersen, seguidos de cerca por Tyco, Adelphia Communications, WorldCom, HealthSouth y muchos otros.</a:t>
            </a:r>
          </a:p>
          <a:p>
            <a:r>
              <a:rPr lang="es-HN"/>
              <a:t>Su objetivo principal es mejorar la </a:t>
            </a:r>
            <a:r>
              <a:rPr lang="es-HN" b="1"/>
              <a:t>responsabilidad corporativa</a:t>
            </a:r>
            <a:r>
              <a:rPr lang="es-HN"/>
              <a:t>, mejorar las </a:t>
            </a:r>
            <a:r>
              <a:rPr lang="es-HN" b="1"/>
              <a:t>divulgaciones financieras </a:t>
            </a:r>
            <a:r>
              <a:rPr lang="es-HN"/>
              <a:t>y </a:t>
            </a:r>
            <a:r>
              <a:rPr lang="es-HN" b="1"/>
              <a:t>disuadir el fraude corporativo y contable</a:t>
            </a:r>
            <a:r>
              <a:rPr lang="es-HN"/>
              <a:t>.</a:t>
            </a:r>
          </a:p>
          <a:p>
            <a:r>
              <a:rPr lang="es-HN"/>
              <a:t>Los controles necesarios para el cumplimiento de SOX se centran en los controles clave esenciales para garantizar la </a:t>
            </a:r>
            <a:r>
              <a:rPr lang="es-HN" b="1"/>
              <a:t>confidencialidad</a:t>
            </a:r>
            <a:r>
              <a:rPr lang="es-HN"/>
              <a:t>, </a:t>
            </a:r>
            <a:r>
              <a:rPr lang="es-HN" b="1"/>
              <a:t>integridad</a:t>
            </a:r>
            <a:r>
              <a:rPr lang="es-HN"/>
              <a:t> y </a:t>
            </a:r>
            <a:r>
              <a:rPr lang="es-HN" b="1"/>
              <a:t>disponibilidad</a:t>
            </a:r>
            <a:r>
              <a:rPr lang="es-HN"/>
              <a:t> de los datos financieros.</a:t>
            </a:r>
          </a:p>
        </p:txBody>
      </p:sp>
    </p:spTree>
    <p:extLst>
      <p:ext uri="{BB962C8B-B14F-4D97-AF65-F5344CB8AC3E}">
        <p14:creationId xmlns:p14="http://schemas.microsoft.com/office/powerpoint/2010/main" val="40444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40A548-C0D4-4418-940E-EDC2F1D9A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708B267-8CD2-4684-A57B-9F1070769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8473EF-427A-A048-933E-D5B2BA6D58E4}"/>
              </a:ext>
            </a:extLst>
          </p:cNvPr>
          <p:cNvSpPr>
            <a:spLocks noGrp="1"/>
          </p:cNvSpPr>
          <p:nvPr>
            <p:ph type="title"/>
          </p:nvPr>
        </p:nvSpPr>
        <p:spPr>
          <a:xfrm>
            <a:off x="6617740" y="802955"/>
            <a:ext cx="4766330" cy="1454051"/>
          </a:xfrm>
        </p:spPr>
        <p:txBody>
          <a:bodyPr>
            <a:normAutofit/>
          </a:bodyPr>
          <a:lstStyle/>
          <a:p>
            <a:r>
              <a:rPr lang="es-HN" sz="3300">
                <a:solidFill>
                  <a:schemeClr val="tx2"/>
                </a:solidFill>
              </a:rPr>
              <a:t>Reglamento general de protección de datos (GDPR)</a:t>
            </a:r>
          </a:p>
        </p:txBody>
      </p:sp>
      <p:grpSp>
        <p:nvGrpSpPr>
          <p:cNvPr id="14" name="Group 13">
            <a:extLst>
              <a:ext uri="{FF2B5EF4-FFF2-40B4-BE49-F238E27FC236}">
                <a16:creationId xmlns:a16="http://schemas.microsoft.com/office/drawing/2014/main" id="{41E5AB36-9328-47E9-95AD-E38AC1C0E1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369"/>
            <a:ext cx="6091008" cy="6858000"/>
            <a:chOff x="305" y="-369"/>
            <a:chExt cx="6091008" cy="6858000"/>
          </a:xfrm>
        </p:grpSpPr>
        <p:sp>
          <p:nvSpPr>
            <p:cNvPr id="15" name="Freeform: Shape 14">
              <a:extLst>
                <a:ext uri="{FF2B5EF4-FFF2-40B4-BE49-F238E27FC236}">
                  <a16:creationId xmlns:a16="http://schemas.microsoft.com/office/drawing/2014/main" id="{4532450F-A219-4BF5-88FA-A47084237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57007" cy="6858000"/>
            </a:xfrm>
            <a:custGeom>
              <a:avLst/>
              <a:gdLst>
                <a:gd name="connsiteX0" fmla="*/ 1423825 w 6057007"/>
                <a:gd name="connsiteY0" fmla="*/ 0 h 6858000"/>
                <a:gd name="connsiteX1" fmla="*/ 4262456 w 6057007"/>
                <a:gd name="connsiteY1" fmla="*/ 0 h 6858000"/>
                <a:gd name="connsiteX2" fmla="*/ 4371584 w 6057007"/>
                <a:gd name="connsiteY2" fmla="*/ 79625 h 6858000"/>
                <a:gd name="connsiteX3" fmla="*/ 5400299 w 6057007"/>
                <a:gd name="connsiteY3" fmla="*/ 1779691 h 6858000"/>
                <a:gd name="connsiteX4" fmla="*/ 5961759 w 6057007"/>
                <a:gd name="connsiteY4" fmla="*/ 4554903 h 6858000"/>
                <a:gd name="connsiteX5" fmla="*/ 4326541 w 6057007"/>
                <a:gd name="connsiteY5" fmla="*/ 6729688 h 6858000"/>
                <a:gd name="connsiteX6" fmla="*/ 4109121 w 6057007"/>
                <a:gd name="connsiteY6" fmla="*/ 6858000 h 6858000"/>
                <a:gd name="connsiteX7" fmla="*/ 1145358 w 6057007"/>
                <a:gd name="connsiteY7" fmla="*/ 6858000 h 6858000"/>
                <a:gd name="connsiteX8" fmla="*/ 1143587 w 6057007"/>
                <a:gd name="connsiteY8" fmla="*/ 6856705 h 6858000"/>
                <a:gd name="connsiteX9" fmla="*/ 162579 w 6057007"/>
                <a:gd name="connsiteY9" fmla="*/ 6240990 h 6858000"/>
                <a:gd name="connsiteX10" fmla="*/ 0 w 6057007"/>
                <a:gd name="connsiteY10" fmla="*/ 6125553 h 6858000"/>
                <a:gd name="connsiteX11" fmla="*/ 0 w 6057007"/>
                <a:gd name="connsiteY11" fmla="*/ 4670879 h 6858000"/>
                <a:gd name="connsiteX12" fmla="*/ 38388 w 6057007"/>
                <a:gd name="connsiteY12" fmla="*/ 4778792 h 6858000"/>
                <a:gd name="connsiteX13" fmla="*/ 155449 w 6057007"/>
                <a:gd name="connsiteY13" fmla="*/ 5029879 h 6858000"/>
                <a:gd name="connsiteX14" fmla="*/ 411802 w 6057007"/>
                <a:gd name="connsiteY14" fmla="*/ 5399531 h 6858000"/>
                <a:gd name="connsiteX15" fmla="*/ 806388 w 6057007"/>
                <a:gd name="connsiteY15" fmla="*/ 5659633 h 6858000"/>
                <a:gd name="connsiteX16" fmla="*/ 1801512 w 6057007"/>
                <a:gd name="connsiteY16" fmla="*/ 6314010 h 6858000"/>
                <a:gd name="connsiteX17" fmla="*/ 2653483 w 6057007"/>
                <a:gd name="connsiteY17" fmla="*/ 6529898 h 6858000"/>
                <a:gd name="connsiteX18" fmla="*/ 3666486 w 6057007"/>
                <a:gd name="connsiteY18" fmla="*/ 6190615 h 6858000"/>
                <a:gd name="connsiteX19" fmla="*/ 4658657 w 6057007"/>
                <a:gd name="connsiteY19" fmla="*/ 5428179 h 6858000"/>
                <a:gd name="connsiteX20" fmla="*/ 5222967 w 6057007"/>
                <a:gd name="connsiteY20" fmla="*/ 4356944 h 6858000"/>
                <a:gd name="connsiteX21" fmla="*/ 4724795 w 6057007"/>
                <a:gd name="connsiteY21" fmla="*/ 2210416 h 6858000"/>
                <a:gd name="connsiteX22" fmla="*/ 4473185 w 6057007"/>
                <a:gd name="connsiteY22" fmla="*/ 1691554 h 6858000"/>
                <a:gd name="connsiteX23" fmla="*/ 4046677 w 6057007"/>
                <a:gd name="connsiteY23" fmla="*/ 911781 h 6858000"/>
                <a:gd name="connsiteX24" fmla="*/ 3555564 w 6057007"/>
                <a:gd name="connsiteY24" fmla="*/ 585888 h 6858000"/>
                <a:gd name="connsiteX25" fmla="*/ 2405914 w 6057007"/>
                <a:gd name="connsiteY25" fmla="*/ 536282 h 6858000"/>
                <a:gd name="connsiteX26" fmla="*/ 1345719 w 6057007"/>
                <a:gd name="connsiteY26" fmla="*/ 957619 h 6858000"/>
                <a:gd name="connsiteX27" fmla="*/ 73341 w 6057007"/>
                <a:gd name="connsiteY27" fmla="*/ 2571698 h 6858000"/>
                <a:gd name="connsiteX28" fmla="*/ 0 w 6057007"/>
                <a:gd name="connsiteY28" fmla="*/ 2803810 h 6858000"/>
                <a:gd name="connsiteX29" fmla="*/ 0 w 6057007"/>
                <a:gd name="connsiteY29" fmla="*/ 1147591 h 6858000"/>
                <a:gd name="connsiteX30" fmla="*/ 142706 w 6057007"/>
                <a:gd name="connsiteY30" fmla="*/ 968763 h 6858000"/>
                <a:gd name="connsiteX31" fmla="*/ 971831 w 6057007"/>
                <a:gd name="connsiteY31" fmla="*/ 249890 h 6858000"/>
                <a:gd name="connsiteX32" fmla="*/ 1288677 w 6057007"/>
                <a:gd name="connsiteY32" fmla="*/ 658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57007" h="6858000">
                  <a:moveTo>
                    <a:pt x="1423825" y="0"/>
                  </a:moveTo>
                  <a:lnTo>
                    <a:pt x="4262456" y="0"/>
                  </a:lnTo>
                  <a:lnTo>
                    <a:pt x="4371584" y="79625"/>
                  </a:lnTo>
                  <a:cubicBezTo>
                    <a:pt x="4860533" y="476670"/>
                    <a:pt x="5063885" y="1132812"/>
                    <a:pt x="5400299" y="1779691"/>
                  </a:cubicBezTo>
                  <a:cubicBezTo>
                    <a:pt x="5848849" y="2642194"/>
                    <a:pt x="6244956" y="3497996"/>
                    <a:pt x="5961759" y="4554903"/>
                  </a:cubicBezTo>
                  <a:cubicBezTo>
                    <a:pt x="5691575" y="5563242"/>
                    <a:pt x="5092427" y="6238887"/>
                    <a:pt x="4326541" y="6729688"/>
                  </a:cubicBezTo>
                  <a:lnTo>
                    <a:pt x="4109121" y="6858000"/>
                  </a:lnTo>
                  <a:lnTo>
                    <a:pt x="1145358" y="6858000"/>
                  </a:lnTo>
                  <a:lnTo>
                    <a:pt x="1143587" y="6856705"/>
                  </a:lnTo>
                  <a:cubicBezTo>
                    <a:pt x="699546" y="6541440"/>
                    <a:pt x="399287" y="6392433"/>
                    <a:pt x="162579" y="6240990"/>
                  </a:cubicBezTo>
                  <a:lnTo>
                    <a:pt x="0" y="6125553"/>
                  </a:lnTo>
                  <a:lnTo>
                    <a:pt x="0" y="4670879"/>
                  </a:lnTo>
                  <a:lnTo>
                    <a:pt x="38388" y="4778792"/>
                  </a:lnTo>
                  <a:cubicBezTo>
                    <a:pt x="72793" y="4862402"/>
                    <a:pt x="111802" y="4945953"/>
                    <a:pt x="155449" y="5029879"/>
                  </a:cubicBezTo>
                  <a:cubicBezTo>
                    <a:pt x="273464" y="5256810"/>
                    <a:pt x="351295" y="5344113"/>
                    <a:pt x="411802" y="5399531"/>
                  </a:cubicBezTo>
                  <a:cubicBezTo>
                    <a:pt x="500065" y="5480405"/>
                    <a:pt x="628514" y="5555615"/>
                    <a:pt x="806388" y="5659633"/>
                  </a:cubicBezTo>
                  <a:cubicBezTo>
                    <a:pt x="1044358" y="5798926"/>
                    <a:pt x="1370396" y="5989780"/>
                    <a:pt x="1801512" y="6314010"/>
                  </a:cubicBezTo>
                  <a:cubicBezTo>
                    <a:pt x="2037213" y="6491324"/>
                    <a:pt x="2315885" y="6561958"/>
                    <a:pt x="2653483" y="6529898"/>
                  </a:cubicBezTo>
                  <a:cubicBezTo>
                    <a:pt x="2962383" y="6500529"/>
                    <a:pt x="3312661" y="6383221"/>
                    <a:pt x="3666486" y="6190615"/>
                  </a:cubicBezTo>
                  <a:cubicBezTo>
                    <a:pt x="4083218" y="5963697"/>
                    <a:pt x="4407642" y="5714350"/>
                    <a:pt x="4658657" y="5428179"/>
                  </a:cubicBezTo>
                  <a:cubicBezTo>
                    <a:pt x="4927319" y="5121947"/>
                    <a:pt x="5111907" y="4771422"/>
                    <a:pt x="5222967" y="4356944"/>
                  </a:cubicBezTo>
                  <a:cubicBezTo>
                    <a:pt x="5418167" y="3628447"/>
                    <a:pt x="5139747" y="3007703"/>
                    <a:pt x="4724795" y="2210416"/>
                  </a:cubicBezTo>
                  <a:cubicBezTo>
                    <a:pt x="4631776" y="2031551"/>
                    <a:pt x="4551122" y="1858737"/>
                    <a:pt x="4473185" y="1691554"/>
                  </a:cubicBezTo>
                  <a:cubicBezTo>
                    <a:pt x="4326842" y="1377756"/>
                    <a:pt x="4200559" y="1106810"/>
                    <a:pt x="4046677" y="911781"/>
                  </a:cubicBezTo>
                  <a:cubicBezTo>
                    <a:pt x="3910561" y="739097"/>
                    <a:pt x="3763658" y="641647"/>
                    <a:pt x="3555564" y="585888"/>
                  </a:cubicBezTo>
                  <a:cubicBezTo>
                    <a:pt x="3178534" y="484863"/>
                    <a:pt x="2791842" y="468166"/>
                    <a:pt x="2405914" y="536282"/>
                  </a:cubicBezTo>
                  <a:cubicBezTo>
                    <a:pt x="2032757" y="602054"/>
                    <a:pt x="1676044" y="743871"/>
                    <a:pt x="1345719" y="957619"/>
                  </a:cubicBezTo>
                  <a:cubicBezTo>
                    <a:pt x="762775" y="1334788"/>
                    <a:pt x="318714" y="1900690"/>
                    <a:pt x="73341" y="2571698"/>
                  </a:cubicBezTo>
                  <a:lnTo>
                    <a:pt x="0" y="2803810"/>
                  </a:lnTo>
                  <a:lnTo>
                    <a:pt x="0" y="1147591"/>
                  </a:lnTo>
                  <a:lnTo>
                    <a:pt x="142706" y="968763"/>
                  </a:lnTo>
                  <a:cubicBezTo>
                    <a:pt x="388539" y="688063"/>
                    <a:pt x="668237" y="446316"/>
                    <a:pt x="971831" y="249890"/>
                  </a:cubicBezTo>
                  <a:cubicBezTo>
                    <a:pt x="1074829" y="183240"/>
                    <a:pt x="1180574" y="121805"/>
                    <a:pt x="1288677" y="6583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35AC662-4000-411A-9E33-6A4B6C0FC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91008" cy="6858000"/>
            </a:xfrm>
            <a:custGeom>
              <a:avLst/>
              <a:gdLst>
                <a:gd name="connsiteX0" fmla="*/ 0 w 6091008"/>
                <a:gd name="connsiteY0" fmla="*/ 5476844 h 6858000"/>
                <a:gd name="connsiteX1" fmla="*/ 15220 w 6091008"/>
                <a:gd name="connsiteY1" fmla="*/ 5501668 h 6858000"/>
                <a:gd name="connsiteX2" fmla="*/ 198940 w 6091008"/>
                <a:gd name="connsiteY2" fmla="*/ 5717964 h 6858000"/>
                <a:gd name="connsiteX3" fmla="*/ 251499 w 6091008"/>
                <a:gd name="connsiteY3" fmla="*/ 5763842 h 6858000"/>
                <a:gd name="connsiteX4" fmla="*/ 308460 w 6091008"/>
                <a:gd name="connsiteY4" fmla="*/ 5806337 h 6858000"/>
                <a:gd name="connsiteX5" fmla="*/ 368305 w 6091008"/>
                <a:gd name="connsiteY5" fmla="*/ 5847248 h 6858000"/>
                <a:gd name="connsiteX6" fmla="*/ 430451 w 6091008"/>
                <a:gd name="connsiteY6" fmla="*/ 5887305 h 6858000"/>
                <a:gd name="connsiteX7" fmla="*/ 975811 w 6091008"/>
                <a:gd name="connsiteY7" fmla="*/ 6205653 h 6858000"/>
                <a:gd name="connsiteX8" fmla="*/ 1510250 w 6091008"/>
                <a:gd name="connsiteY8" fmla="*/ 6575390 h 6858000"/>
                <a:gd name="connsiteX9" fmla="*/ 2002437 w 6091008"/>
                <a:gd name="connsiteY9" fmla="*/ 6825029 h 6858000"/>
                <a:gd name="connsiteX10" fmla="*/ 2137670 w 6091008"/>
                <a:gd name="connsiteY10" fmla="*/ 6856874 h 6858000"/>
                <a:gd name="connsiteX11" fmla="*/ 2145778 w 6091008"/>
                <a:gd name="connsiteY11" fmla="*/ 6858000 h 6858000"/>
                <a:gd name="connsiteX12" fmla="*/ 1098858 w 6091008"/>
                <a:gd name="connsiteY12" fmla="*/ 6858000 h 6858000"/>
                <a:gd name="connsiteX13" fmla="*/ 1004166 w 6091008"/>
                <a:gd name="connsiteY13" fmla="*/ 6786858 h 6858000"/>
                <a:gd name="connsiteX14" fmla="*/ 751974 w 6091008"/>
                <a:gd name="connsiteY14" fmla="*/ 6608169 h 6858000"/>
                <a:gd name="connsiteX15" fmla="*/ 623305 w 6091008"/>
                <a:gd name="connsiteY15" fmla="*/ 6522172 h 6858000"/>
                <a:gd name="connsiteX16" fmla="*/ 492346 w 6091008"/>
                <a:gd name="connsiteY16" fmla="*/ 6437477 h 6858000"/>
                <a:gd name="connsiteX17" fmla="*/ 358536 w 6091008"/>
                <a:gd name="connsiteY17" fmla="*/ 6352312 h 6858000"/>
                <a:gd name="connsiteX18" fmla="*/ 290710 w 6091008"/>
                <a:gd name="connsiteY18" fmla="*/ 6308820 h 6858000"/>
                <a:gd name="connsiteX19" fmla="*/ 221792 w 6091008"/>
                <a:gd name="connsiteY19" fmla="*/ 6263122 h 6858000"/>
                <a:gd name="connsiteX20" fmla="*/ 152460 w 6091008"/>
                <a:gd name="connsiteY20" fmla="*/ 6215106 h 6858000"/>
                <a:gd name="connsiteX21" fmla="*/ 83055 w 6091008"/>
                <a:gd name="connsiteY21" fmla="*/ 6163978 h 6858000"/>
                <a:gd name="connsiteX22" fmla="*/ 14161 w 6091008"/>
                <a:gd name="connsiteY22" fmla="*/ 6109014 h 6858000"/>
                <a:gd name="connsiteX23" fmla="*/ 0 w 6091008"/>
                <a:gd name="connsiteY23" fmla="*/ 6096195 h 6858000"/>
                <a:gd name="connsiteX24" fmla="*/ 3707444 w 6091008"/>
                <a:gd name="connsiteY24" fmla="*/ 0 h 6858000"/>
                <a:gd name="connsiteX25" fmla="*/ 4265528 w 6091008"/>
                <a:gd name="connsiteY25" fmla="*/ 0 h 6858000"/>
                <a:gd name="connsiteX26" fmla="*/ 4291472 w 6091008"/>
                <a:gd name="connsiteY26" fmla="*/ 15596 h 6858000"/>
                <a:gd name="connsiteX27" fmla="*/ 4431124 w 6091008"/>
                <a:gd name="connsiteY27" fmla="*/ 119052 h 6858000"/>
                <a:gd name="connsiteX28" fmla="*/ 4899570 w 6091008"/>
                <a:gd name="connsiteY28" fmla="*/ 643769 h 6858000"/>
                <a:gd name="connsiteX29" fmla="*/ 5247925 w 6091008"/>
                <a:gd name="connsiteY29" fmla="*/ 1232134 h 6858000"/>
                <a:gd name="connsiteX30" fmla="*/ 5401234 w 6091008"/>
                <a:gd name="connsiteY30" fmla="*/ 1518442 h 6858000"/>
                <a:gd name="connsiteX31" fmla="*/ 5480921 w 6091008"/>
                <a:gd name="connsiteY31" fmla="*/ 1662114 h 6858000"/>
                <a:gd name="connsiteX32" fmla="*/ 5561804 w 6091008"/>
                <a:gd name="connsiteY32" fmla="*/ 1812436 h 6858000"/>
                <a:gd name="connsiteX33" fmla="*/ 5855037 w 6091008"/>
                <a:gd name="connsiteY33" fmla="*/ 2457716 h 6858000"/>
                <a:gd name="connsiteX34" fmla="*/ 6052254 w 6091008"/>
                <a:gd name="connsiteY34" fmla="*/ 3193699 h 6858000"/>
                <a:gd name="connsiteX35" fmla="*/ 6073151 w 6091008"/>
                <a:gd name="connsiteY35" fmla="*/ 4004612 h 6858000"/>
                <a:gd name="connsiteX36" fmla="*/ 6067309 w 6091008"/>
                <a:gd name="connsiteY36" fmla="*/ 4055890 h 6858000"/>
                <a:gd name="connsiteX37" fmla="*/ 6059979 w 6091008"/>
                <a:gd name="connsiteY37" fmla="*/ 4106917 h 6858000"/>
                <a:gd name="connsiteX38" fmla="*/ 6052371 w 6091008"/>
                <a:gd name="connsiteY38" fmla="*/ 4158016 h 6858000"/>
                <a:gd name="connsiteX39" fmla="*/ 6043434 w 6091008"/>
                <a:gd name="connsiteY39" fmla="*/ 4208759 h 6858000"/>
                <a:gd name="connsiteX40" fmla="*/ 6023229 w 6091008"/>
                <a:gd name="connsiteY40" fmla="*/ 4309769 h 6858000"/>
                <a:gd name="connsiteX41" fmla="*/ 5999922 w 6091008"/>
                <a:gd name="connsiteY41" fmla="*/ 4409799 h 6858000"/>
                <a:gd name="connsiteX42" fmla="*/ 5987157 w 6091008"/>
                <a:gd name="connsiteY42" fmla="*/ 4459369 h 6858000"/>
                <a:gd name="connsiteX43" fmla="*/ 5973731 w 6091008"/>
                <a:gd name="connsiteY43" fmla="*/ 4508027 h 6858000"/>
                <a:gd name="connsiteX44" fmla="*/ 5944653 w 6091008"/>
                <a:gd name="connsiteY44" fmla="*/ 4602538 h 6858000"/>
                <a:gd name="connsiteX45" fmla="*/ 5915334 w 6091008"/>
                <a:gd name="connsiteY45" fmla="*/ 4696982 h 6858000"/>
                <a:gd name="connsiteX46" fmla="*/ 5881786 w 6091008"/>
                <a:gd name="connsiteY46" fmla="*/ 4790295 h 6858000"/>
                <a:gd name="connsiteX47" fmla="*/ 5539609 w 6091008"/>
                <a:gd name="connsiteY47" fmla="*/ 5504511 h 6858000"/>
                <a:gd name="connsiteX48" fmla="*/ 5432400 w 6091008"/>
                <a:gd name="connsiteY48" fmla="*/ 5669348 h 6858000"/>
                <a:gd name="connsiteX49" fmla="*/ 5404330 w 6091008"/>
                <a:gd name="connsiteY49" fmla="*/ 5709372 h 6858000"/>
                <a:gd name="connsiteX50" fmla="*/ 5375525 w 6091008"/>
                <a:gd name="connsiteY50" fmla="*/ 5748757 h 6858000"/>
                <a:gd name="connsiteX51" fmla="*/ 5317831 w 6091008"/>
                <a:gd name="connsiteY51" fmla="*/ 5827355 h 6858000"/>
                <a:gd name="connsiteX52" fmla="*/ 5288208 w 6091008"/>
                <a:gd name="connsiteY52" fmla="*/ 5865932 h 6858000"/>
                <a:gd name="connsiteX53" fmla="*/ 5273251 w 6091008"/>
                <a:gd name="connsiteY53" fmla="*/ 5885035 h 6858000"/>
                <a:gd name="connsiteX54" fmla="*/ 5256656 w 6091008"/>
                <a:gd name="connsiteY54" fmla="*/ 5902520 h 6858000"/>
                <a:gd name="connsiteX55" fmla="*/ 5189858 w 6091008"/>
                <a:gd name="connsiteY55" fmla="*/ 5971616 h 6858000"/>
                <a:gd name="connsiteX56" fmla="*/ 5156287 w 6091008"/>
                <a:gd name="connsiteY56" fmla="*/ 6005600 h 6858000"/>
                <a:gd name="connsiteX57" fmla="*/ 5121598 w 6091008"/>
                <a:gd name="connsiteY57" fmla="*/ 6037962 h 6858000"/>
                <a:gd name="connsiteX58" fmla="*/ 5051798 w 6091008"/>
                <a:gd name="connsiteY58" fmla="*/ 6101838 h 6858000"/>
                <a:gd name="connsiteX59" fmla="*/ 4463594 w 6091008"/>
                <a:gd name="connsiteY59" fmla="*/ 6532280 h 6858000"/>
                <a:gd name="connsiteX60" fmla="*/ 4388637 w 6091008"/>
                <a:gd name="connsiteY60" fmla="*/ 6579169 h 6858000"/>
                <a:gd name="connsiteX61" fmla="*/ 4312856 w 6091008"/>
                <a:gd name="connsiteY61" fmla="*/ 6623337 h 6858000"/>
                <a:gd name="connsiteX62" fmla="*/ 4237558 w 6091008"/>
                <a:gd name="connsiteY62" fmla="*/ 6667632 h 6858000"/>
                <a:gd name="connsiteX63" fmla="*/ 4161774 w 6091008"/>
                <a:gd name="connsiteY63" fmla="*/ 6709883 h 6858000"/>
                <a:gd name="connsiteX64" fmla="*/ 4010448 w 6091008"/>
                <a:gd name="connsiteY64" fmla="*/ 6792981 h 6858000"/>
                <a:gd name="connsiteX65" fmla="*/ 3935163 w 6091008"/>
                <a:gd name="connsiteY65" fmla="*/ 6834338 h 6858000"/>
                <a:gd name="connsiteX66" fmla="*/ 3892887 w 6091008"/>
                <a:gd name="connsiteY66" fmla="*/ 6858000 h 6858000"/>
                <a:gd name="connsiteX67" fmla="*/ 2743942 w 6091008"/>
                <a:gd name="connsiteY67" fmla="*/ 6858000 h 6858000"/>
                <a:gd name="connsiteX68" fmla="*/ 2852577 w 6091008"/>
                <a:gd name="connsiteY68" fmla="*/ 6838910 h 6858000"/>
                <a:gd name="connsiteX69" fmla="*/ 3143255 w 6091008"/>
                <a:gd name="connsiteY69" fmla="*/ 6759775 h 6858000"/>
                <a:gd name="connsiteX70" fmla="*/ 3430899 w 6091008"/>
                <a:gd name="connsiteY70" fmla="*/ 6650056 h 6858000"/>
                <a:gd name="connsiteX71" fmla="*/ 3713289 w 6091008"/>
                <a:gd name="connsiteY71" fmla="*/ 6514054 h 6858000"/>
                <a:gd name="connsiteX72" fmla="*/ 3981228 w 6091008"/>
                <a:gd name="connsiteY72" fmla="*/ 6334878 h 6858000"/>
                <a:gd name="connsiteX73" fmla="*/ 4107885 w 6091008"/>
                <a:gd name="connsiteY73" fmla="*/ 6233689 h 6858000"/>
                <a:gd name="connsiteX74" fmla="*/ 4169795 w 6091008"/>
                <a:gd name="connsiteY74" fmla="*/ 6181389 h 6858000"/>
                <a:gd name="connsiteX75" fmla="*/ 4229189 w 6091008"/>
                <a:gd name="connsiteY75" fmla="*/ 6125914 h 6858000"/>
                <a:gd name="connsiteX76" fmla="*/ 4652064 w 6091008"/>
                <a:gd name="connsiteY76" fmla="*/ 5641457 h 6858000"/>
                <a:gd name="connsiteX77" fmla="*/ 4697555 w 6091008"/>
                <a:gd name="connsiteY77" fmla="*/ 5576516 h 6858000"/>
                <a:gd name="connsiteX78" fmla="*/ 4720492 w 6091008"/>
                <a:gd name="connsiteY78" fmla="*/ 5544537 h 6858000"/>
                <a:gd name="connsiteX79" fmla="*/ 4741922 w 6091008"/>
                <a:gd name="connsiteY79" fmla="*/ 5511420 h 6858000"/>
                <a:gd name="connsiteX80" fmla="*/ 4784179 w 6091008"/>
                <a:gd name="connsiteY80" fmla="*/ 5445022 h 6858000"/>
                <a:gd name="connsiteX81" fmla="*/ 4794796 w 6091008"/>
                <a:gd name="connsiteY81" fmla="*/ 5428584 h 6858000"/>
                <a:gd name="connsiteX82" fmla="*/ 4807173 w 6091008"/>
                <a:gd name="connsiteY82" fmla="*/ 5413795 h 6858000"/>
                <a:gd name="connsiteX83" fmla="*/ 4830010 w 6091008"/>
                <a:gd name="connsiteY83" fmla="*/ 5382674 h 6858000"/>
                <a:gd name="connsiteX84" fmla="*/ 4874298 w 6091008"/>
                <a:gd name="connsiteY84" fmla="*/ 5319323 h 6858000"/>
                <a:gd name="connsiteX85" fmla="*/ 4896484 w 6091008"/>
                <a:gd name="connsiteY85" fmla="*/ 5287734 h 6858000"/>
                <a:gd name="connsiteX86" fmla="*/ 4918019 w 6091008"/>
                <a:gd name="connsiteY86" fmla="*/ 5255673 h 6858000"/>
                <a:gd name="connsiteX87" fmla="*/ 4999238 w 6091008"/>
                <a:gd name="connsiteY87" fmla="*/ 5124058 h 6858000"/>
                <a:gd name="connsiteX88" fmla="*/ 5251271 w 6091008"/>
                <a:gd name="connsiteY88" fmla="*/ 4554965 h 6858000"/>
                <a:gd name="connsiteX89" fmla="*/ 5276136 w 6091008"/>
                <a:gd name="connsiteY89" fmla="*/ 4480521 h 6858000"/>
                <a:gd name="connsiteX90" fmla="*/ 5297442 w 6091008"/>
                <a:gd name="connsiteY90" fmla="*/ 4404389 h 6858000"/>
                <a:gd name="connsiteX91" fmla="*/ 5318953 w 6091008"/>
                <a:gd name="connsiteY91" fmla="*/ 4328458 h 6858000"/>
                <a:gd name="connsiteX92" fmla="*/ 5328684 w 6091008"/>
                <a:gd name="connsiteY92" fmla="*/ 4291175 h 6858000"/>
                <a:gd name="connsiteX93" fmla="*/ 5337470 w 6091008"/>
                <a:gd name="connsiteY93" fmla="*/ 4254522 h 6858000"/>
                <a:gd name="connsiteX94" fmla="*/ 5353277 w 6091008"/>
                <a:gd name="connsiteY94" fmla="*/ 4181038 h 6858000"/>
                <a:gd name="connsiteX95" fmla="*/ 5366762 w 6091008"/>
                <a:gd name="connsiteY95" fmla="*/ 4107520 h 6858000"/>
                <a:gd name="connsiteX96" fmla="*/ 5373105 w 6091008"/>
                <a:gd name="connsiteY96" fmla="*/ 4070802 h 6858000"/>
                <a:gd name="connsiteX97" fmla="*/ 5378288 w 6091008"/>
                <a:gd name="connsiteY97" fmla="*/ 4034066 h 6858000"/>
                <a:gd name="connsiteX98" fmla="*/ 5383471 w 6091008"/>
                <a:gd name="connsiteY98" fmla="*/ 3997331 h 6858000"/>
                <a:gd name="connsiteX99" fmla="*/ 5387373 w 6091008"/>
                <a:gd name="connsiteY99" fmla="*/ 3960547 h 6858000"/>
                <a:gd name="connsiteX100" fmla="*/ 5375699 w 6091008"/>
                <a:gd name="connsiteY100" fmla="*/ 3369810 h 6858000"/>
                <a:gd name="connsiteX101" fmla="*/ 5225695 w 6091008"/>
                <a:gd name="connsiteY101" fmla="*/ 2777923 h 6858000"/>
                <a:gd name="connsiteX102" fmla="*/ 4989893 w 6091008"/>
                <a:gd name="connsiteY102" fmla="*/ 2181595 h 6858000"/>
                <a:gd name="connsiteX103" fmla="*/ 4856777 w 6091008"/>
                <a:gd name="connsiteY103" fmla="*/ 1872581 h 6858000"/>
                <a:gd name="connsiteX104" fmla="*/ 4729367 w 6091008"/>
                <a:gd name="connsiteY104" fmla="*/ 1547581 h 6858000"/>
                <a:gd name="connsiteX105" fmla="*/ 4510575 w 6091008"/>
                <a:gd name="connsiteY105" fmla="*/ 917244 h 6858000"/>
                <a:gd name="connsiteX106" fmla="*/ 4387446 w 6091008"/>
                <a:gd name="connsiteY106" fmla="*/ 626512 h 6858000"/>
                <a:gd name="connsiteX107" fmla="*/ 4227716 w 6091008"/>
                <a:gd name="connsiteY107" fmla="*/ 368510 h 6858000"/>
                <a:gd name="connsiteX108" fmla="*/ 4017774 w 6091008"/>
                <a:gd name="connsiteY108" fmla="*/ 161674 h 6858000"/>
                <a:gd name="connsiteX109" fmla="*/ 3761542 w 6091008"/>
                <a:gd name="connsiteY109" fmla="*/ 19860 h 6858000"/>
                <a:gd name="connsiteX110" fmla="*/ 3727185 w 6091008"/>
                <a:gd name="connsiteY110" fmla="*/ 6533 h 6858000"/>
                <a:gd name="connsiteX111" fmla="*/ 1325680 w 6091008"/>
                <a:gd name="connsiteY111" fmla="*/ 0 h 6858000"/>
                <a:gd name="connsiteX112" fmla="*/ 2347354 w 6091008"/>
                <a:gd name="connsiteY112" fmla="*/ 0 h 6858000"/>
                <a:gd name="connsiteX113" fmla="*/ 2262734 w 6091008"/>
                <a:gd name="connsiteY113" fmla="*/ 20581 h 6858000"/>
                <a:gd name="connsiteX114" fmla="*/ 1969830 w 6091008"/>
                <a:gd name="connsiteY114" fmla="*/ 118108 h 6858000"/>
                <a:gd name="connsiteX115" fmla="*/ 1897367 w 6091008"/>
                <a:gd name="connsiteY115" fmla="*/ 145059 h 6858000"/>
                <a:gd name="connsiteX116" fmla="*/ 1825860 w 6091008"/>
                <a:gd name="connsiteY116" fmla="*/ 175210 h 6858000"/>
                <a:gd name="connsiteX117" fmla="*/ 1754258 w 6091008"/>
                <a:gd name="connsiteY117" fmla="*/ 204746 h 6858000"/>
                <a:gd name="connsiteX118" fmla="*/ 1683442 w 6091008"/>
                <a:gd name="connsiteY118" fmla="*/ 237143 h 6858000"/>
                <a:gd name="connsiteX119" fmla="*/ 1612330 w 6091008"/>
                <a:gd name="connsiteY119" fmla="*/ 268724 h 6858000"/>
                <a:gd name="connsiteX120" fmla="*/ 1542244 w 6091008"/>
                <a:gd name="connsiteY120" fmla="*/ 303229 h 6858000"/>
                <a:gd name="connsiteX121" fmla="*/ 1471990 w 6091008"/>
                <a:gd name="connsiteY121" fmla="*/ 337395 h 6858000"/>
                <a:gd name="connsiteX122" fmla="*/ 1402813 w 6091008"/>
                <a:gd name="connsiteY122" fmla="*/ 374794 h 6858000"/>
                <a:gd name="connsiteX123" fmla="*/ 1333886 w 6091008"/>
                <a:gd name="connsiteY123" fmla="*/ 412702 h 6858000"/>
                <a:gd name="connsiteX124" fmla="*/ 1266278 w 6091008"/>
                <a:gd name="connsiteY124" fmla="*/ 453907 h 6858000"/>
                <a:gd name="connsiteX125" fmla="*/ 1199136 w 6091008"/>
                <a:gd name="connsiteY125" fmla="*/ 496266 h 6858000"/>
                <a:gd name="connsiteX126" fmla="*/ 1182302 w 6091008"/>
                <a:gd name="connsiteY126" fmla="*/ 506917 h 6858000"/>
                <a:gd name="connsiteX127" fmla="*/ 1166009 w 6091008"/>
                <a:gd name="connsiteY127" fmla="*/ 518449 h 6858000"/>
                <a:gd name="connsiteX128" fmla="*/ 1133302 w 6091008"/>
                <a:gd name="connsiteY128" fmla="*/ 541479 h 6858000"/>
                <a:gd name="connsiteX129" fmla="*/ 1067923 w 6091008"/>
                <a:gd name="connsiteY129" fmla="*/ 587403 h 6858000"/>
                <a:gd name="connsiteX130" fmla="*/ 1051509 w 6091008"/>
                <a:gd name="connsiteY130" fmla="*/ 598902 h 6858000"/>
                <a:gd name="connsiteX131" fmla="*/ 1035673 w 6091008"/>
                <a:gd name="connsiteY131" fmla="*/ 611145 h 6858000"/>
                <a:gd name="connsiteX132" fmla="*/ 1003878 w 6091008"/>
                <a:gd name="connsiteY132" fmla="*/ 635598 h 6858000"/>
                <a:gd name="connsiteX133" fmla="*/ 877673 w 6091008"/>
                <a:gd name="connsiteY133" fmla="*/ 735582 h 6858000"/>
                <a:gd name="connsiteX134" fmla="*/ 417533 w 6091008"/>
                <a:gd name="connsiteY134" fmla="*/ 1198720 h 6858000"/>
                <a:gd name="connsiteX135" fmla="*/ 54935 w 6091008"/>
                <a:gd name="connsiteY135" fmla="*/ 1756293 h 6858000"/>
                <a:gd name="connsiteX136" fmla="*/ 17844 w 6091008"/>
                <a:gd name="connsiteY136" fmla="*/ 1831433 h 6858000"/>
                <a:gd name="connsiteX137" fmla="*/ 0 w 6091008"/>
                <a:gd name="connsiteY137" fmla="*/ 1869131 h 6858000"/>
                <a:gd name="connsiteX138" fmla="*/ 0 w 6091008"/>
                <a:gd name="connsiteY138" fmla="*/ 1198550 h 6858000"/>
                <a:gd name="connsiteX139" fmla="*/ 185957 w 6091008"/>
                <a:gd name="connsiteY139" fmla="*/ 961506 h 6858000"/>
                <a:gd name="connsiteX140" fmla="*/ 689746 w 6091008"/>
                <a:gd name="connsiteY140" fmla="*/ 447064 h 6858000"/>
                <a:gd name="connsiteX141" fmla="*/ 827126 w 6091008"/>
                <a:gd name="connsiteY141" fmla="*/ 333881 h 6858000"/>
                <a:gd name="connsiteX142" fmla="*/ 968997 w 6091008"/>
                <a:gd name="connsiteY142" fmla="*/ 228085 h 6858000"/>
                <a:gd name="connsiteX143" fmla="*/ 1004883 w 6091008"/>
                <a:gd name="connsiteY143" fmla="*/ 202373 h 6858000"/>
                <a:gd name="connsiteX144" fmla="*/ 1022826 w 6091008"/>
                <a:gd name="connsiteY144" fmla="*/ 189517 h 6858000"/>
                <a:gd name="connsiteX145" fmla="*/ 1041187 w 6091008"/>
                <a:gd name="connsiteY145" fmla="*/ 177509 h 6858000"/>
                <a:gd name="connsiteX146" fmla="*/ 1114760 w 6091008"/>
                <a:gd name="connsiteY146" fmla="*/ 129512 h 6858000"/>
                <a:gd name="connsiteX147" fmla="*/ 1188498 w 6091008"/>
                <a:gd name="connsiteY147" fmla="*/ 81854 h 6858000"/>
                <a:gd name="connsiteX148" fmla="*/ 1263461 w 6091008"/>
                <a:gd name="connsiteY148" fmla="*/ 368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1008" h="6858000">
                  <a:moveTo>
                    <a:pt x="0" y="5476844"/>
                  </a:moveTo>
                  <a:lnTo>
                    <a:pt x="15220" y="5501668"/>
                  </a:lnTo>
                  <a:cubicBezTo>
                    <a:pt x="69097" y="5585141"/>
                    <a:pt x="130925" y="5654403"/>
                    <a:pt x="198940" y="5717964"/>
                  </a:cubicBezTo>
                  <a:lnTo>
                    <a:pt x="251499" y="5763842"/>
                  </a:lnTo>
                  <a:lnTo>
                    <a:pt x="308460" y="5806337"/>
                  </a:lnTo>
                  <a:cubicBezTo>
                    <a:pt x="326685" y="5820934"/>
                    <a:pt x="348384" y="5833667"/>
                    <a:pt x="368305" y="5847248"/>
                  </a:cubicBezTo>
                  <a:cubicBezTo>
                    <a:pt x="388782" y="5860683"/>
                    <a:pt x="408424" y="5874336"/>
                    <a:pt x="430451" y="5887305"/>
                  </a:cubicBezTo>
                  <a:cubicBezTo>
                    <a:pt x="601703" y="5991186"/>
                    <a:pt x="792871" y="6091279"/>
                    <a:pt x="975811" y="6205653"/>
                  </a:cubicBezTo>
                  <a:cubicBezTo>
                    <a:pt x="1159565" y="6318920"/>
                    <a:pt x="1337666" y="6443625"/>
                    <a:pt x="1510250" y="6575390"/>
                  </a:cubicBezTo>
                  <a:cubicBezTo>
                    <a:pt x="1658997" y="6690317"/>
                    <a:pt x="1824862" y="6774210"/>
                    <a:pt x="2002437" y="6825029"/>
                  </a:cubicBezTo>
                  <a:cubicBezTo>
                    <a:pt x="2046812" y="6837803"/>
                    <a:pt x="2091936" y="6848385"/>
                    <a:pt x="2137670" y="6856874"/>
                  </a:cubicBezTo>
                  <a:lnTo>
                    <a:pt x="2145778" y="6858000"/>
                  </a:lnTo>
                  <a:lnTo>
                    <a:pt x="1098858" y="6858000"/>
                  </a:lnTo>
                  <a:lnTo>
                    <a:pt x="1004166" y="6786858"/>
                  </a:lnTo>
                  <a:cubicBezTo>
                    <a:pt x="920997" y="6725805"/>
                    <a:pt x="837118" y="6666016"/>
                    <a:pt x="751974" y="6608169"/>
                  </a:cubicBezTo>
                  <a:lnTo>
                    <a:pt x="623305" y="6522172"/>
                  </a:lnTo>
                  <a:lnTo>
                    <a:pt x="492346" y="6437477"/>
                  </a:lnTo>
                  <a:lnTo>
                    <a:pt x="358536" y="6352312"/>
                  </a:lnTo>
                  <a:lnTo>
                    <a:pt x="290710" y="6308820"/>
                  </a:lnTo>
                  <a:lnTo>
                    <a:pt x="221792" y="6263122"/>
                  </a:lnTo>
                  <a:cubicBezTo>
                    <a:pt x="198889" y="6248595"/>
                    <a:pt x="175526" y="6231442"/>
                    <a:pt x="152460" y="6215106"/>
                  </a:cubicBezTo>
                  <a:cubicBezTo>
                    <a:pt x="129301" y="6198154"/>
                    <a:pt x="105988" y="6183223"/>
                    <a:pt x="83055" y="6163978"/>
                  </a:cubicBezTo>
                  <a:lnTo>
                    <a:pt x="14161" y="6109014"/>
                  </a:lnTo>
                  <a:lnTo>
                    <a:pt x="0" y="6096195"/>
                  </a:lnTo>
                  <a:close/>
                  <a:moveTo>
                    <a:pt x="3707444" y="0"/>
                  </a:moveTo>
                  <a:lnTo>
                    <a:pt x="4265528" y="0"/>
                  </a:lnTo>
                  <a:lnTo>
                    <a:pt x="4291472" y="15596"/>
                  </a:lnTo>
                  <a:cubicBezTo>
                    <a:pt x="4339292" y="47637"/>
                    <a:pt x="4385917" y="82210"/>
                    <a:pt x="4431124" y="119052"/>
                  </a:cubicBezTo>
                  <a:cubicBezTo>
                    <a:pt x="4612085" y="266897"/>
                    <a:pt x="4766658" y="451392"/>
                    <a:pt x="4899570" y="643769"/>
                  </a:cubicBezTo>
                  <a:cubicBezTo>
                    <a:pt x="5032421" y="836866"/>
                    <a:pt x="5144168" y="1037706"/>
                    <a:pt x="5247925" y="1232134"/>
                  </a:cubicBezTo>
                  <a:cubicBezTo>
                    <a:pt x="5299886" y="1329516"/>
                    <a:pt x="5349860" y="1425631"/>
                    <a:pt x="5401234" y="1518442"/>
                  </a:cubicBezTo>
                  <a:lnTo>
                    <a:pt x="5480921" y="1662114"/>
                  </a:lnTo>
                  <a:cubicBezTo>
                    <a:pt x="5508162" y="1711659"/>
                    <a:pt x="5535098" y="1761858"/>
                    <a:pt x="5561804" y="1812436"/>
                  </a:cubicBezTo>
                  <a:cubicBezTo>
                    <a:pt x="5668394" y="2015131"/>
                    <a:pt x="5769309" y="2228374"/>
                    <a:pt x="5855037" y="2457716"/>
                  </a:cubicBezTo>
                  <a:cubicBezTo>
                    <a:pt x="5940757" y="2686612"/>
                    <a:pt x="6011031" y="2932566"/>
                    <a:pt x="6052254" y="3193699"/>
                  </a:cubicBezTo>
                  <a:cubicBezTo>
                    <a:pt x="6093625" y="3454283"/>
                    <a:pt x="6103924" y="3730828"/>
                    <a:pt x="6073151" y="4004612"/>
                  </a:cubicBezTo>
                  <a:lnTo>
                    <a:pt x="6067309" y="4055890"/>
                  </a:lnTo>
                  <a:cubicBezTo>
                    <a:pt x="6065066" y="4072953"/>
                    <a:pt x="6062462" y="4089919"/>
                    <a:pt x="6059979" y="4106917"/>
                  </a:cubicBezTo>
                  <a:lnTo>
                    <a:pt x="6052371" y="4158016"/>
                  </a:lnTo>
                  <a:cubicBezTo>
                    <a:pt x="6049766" y="4174982"/>
                    <a:pt x="6046401" y="4191890"/>
                    <a:pt x="6043434" y="4208759"/>
                  </a:cubicBezTo>
                  <a:cubicBezTo>
                    <a:pt x="6037102" y="4242536"/>
                    <a:pt x="6031011" y="4276380"/>
                    <a:pt x="6023229" y="4309769"/>
                  </a:cubicBezTo>
                  <a:cubicBezTo>
                    <a:pt x="6015690" y="4343223"/>
                    <a:pt x="6008874" y="4376870"/>
                    <a:pt x="5999922" y="4409799"/>
                  </a:cubicBezTo>
                  <a:lnTo>
                    <a:pt x="5987157" y="4459369"/>
                  </a:lnTo>
                  <a:cubicBezTo>
                    <a:pt x="5982945" y="4476053"/>
                    <a:pt x="5978687" y="4492427"/>
                    <a:pt x="5973731" y="4508027"/>
                  </a:cubicBezTo>
                  <a:lnTo>
                    <a:pt x="5944653" y="4602538"/>
                  </a:lnTo>
                  <a:lnTo>
                    <a:pt x="5915334" y="4696982"/>
                  </a:lnTo>
                  <a:cubicBezTo>
                    <a:pt x="5905346" y="4728457"/>
                    <a:pt x="5892944" y="4759283"/>
                    <a:pt x="5881786" y="4790295"/>
                  </a:cubicBezTo>
                  <a:cubicBezTo>
                    <a:pt x="5791737" y="5038923"/>
                    <a:pt x="5677271" y="5280123"/>
                    <a:pt x="5539609" y="5504511"/>
                  </a:cubicBezTo>
                  <a:lnTo>
                    <a:pt x="5432400" y="5669348"/>
                  </a:lnTo>
                  <a:cubicBezTo>
                    <a:pt x="5423763" y="5683225"/>
                    <a:pt x="5413823" y="5696165"/>
                    <a:pt x="5404330" y="5709372"/>
                  </a:cubicBezTo>
                  <a:lnTo>
                    <a:pt x="5375525" y="5748757"/>
                  </a:lnTo>
                  <a:lnTo>
                    <a:pt x="5317831" y="5827355"/>
                  </a:lnTo>
                  <a:cubicBezTo>
                    <a:pt x="5308217" y="5840529"/>
                    <a:pt x="5298639" y="5853567"/>
                    <a:pt x="5288208" y="5865932"/>
                  </a:cubicBezTo>
                  <a:cubicBezTo>
                    <a:pt x="5283153" y="5872232"/>
                    <a:pt x="5278509" y="5878936"/>
                    <a:pt x="5273251" y="5885035"/>
                  </a:cubicBezTo>
                  <a:cubicBezTo>
                    <a:pt x="5267908" y="5890963"/>
                    <a:pt x="5262120" y="5896624"/>
                    <a:pt x="5256656" y="5902520"/>
                  </a:cubicBezTo>
                  <a:lnTo>
                    <a:pt x="5189858" y="5971616"/>
                  </a:lnTo>
                  <a:cubicBezTo>
                    <a:pt x="5178681" y="5982899"/>
                    <a:pt x="5167959" y="5994892"/>
                    <a:pt x="5156287" y="6005600"/>
                  </a:cubicBezTo>
                  <a:lnTo>
                    <a:pt x="5121598" y="6037962"/>
                  </a:lnTo>
                  <a:lnTo>
                    <a:pt x="5051798" y="6101838"/>
                  </a:lnTo>
                  <a:cubicBezTo>
                    <a:pt x="4864110" y="6268956"/>
                    <a:pt x="4663874" y="6407541"/>
                    <a:pt x="4463594" y="6532280"/>
                  </a:cubicBezTo>
                  <a:cubicBezTo>
                    <a:pt x="4438472" y="6547774"/>
                    <a:pt x="4413434" y="6563439"/>
                    <a:pt x="4388637" y="6579169"/>
                  </a:cubicBezTo>
                  <a:lnTo>
                    <a:pt x="4312856" y="6623337"/>
                  </a:lnTo>
                  <a:lnTo>
                    <a:pt x="4237558" y="6667632"/>
                  </a:lnTo>
                  <a:cubicBezTo>
                    <a:pt x="4212548" y="6682715"/>
                    <a:pt x="4186842" y="6695553"/>
                    <a:pt x="4161774" y="6709883"/>
                  </a:cubicBezTo>
                  <a:cubicBezTo>
                    <a:pt x="4111167" y="6737392"/>
                    <a:pt x="4061123" y="6766670"/>
                    <a:pt x="4010448" y="6792981"/>
                  </a:cubicBezTo>
                  <a:cubicBezTo>
                    <a:pt x="3985322" y="6806562"/>
                    <a:pt x="3960037" y="6820248"/>
                    <a:pt x="3935163" y="6834338"/>
                  </a:cubicBezTo>
                  <a:lnTo>
                    <a:pt x="3892887" y="6858000"/>
                  </a:lnTo>
                  <a:lnTo>
                    <a:pt x="2743942" y="6858000"/>
                  </a:lnTo>
                  <a:lnTo>
                    <a:pt x="2852577" y="6838910"/>
                  </a:lnTo>
                  <a:cubicBezTo>
                    <a:pt x="2949686" y="6818527"/>
                    <a:pt x="3046805" y="6791706"/>
                    <a:pt x="3143255" y="6759775"/>
                  </a:cubicBezTo>
                  <a:cubicBezTo>
                    <a:pt x="3239807" y="6727945"/>
                    <a:pt x="3335416" y="6689975"/>
                    <a:pt x="3430899" y="6650056"/>
                  </a:cubicBezTo>
                  <a:cubicBezTo>
                    <a:pt x="3526299" y="6609969"/>
                    <a:pt x="3621242" y="6565786"/>
                    <a:pt x="3713289" y="6514054"/>
                  </a:cubicBezTo>
                  <a:cubicBezTo>
                    <a:pt x="3805137" y="6460650"/>
                    <a:pt x="3895762" y="6401178"/>
                    <a:pt x="3981228" y="6334878"/>
                  </a:cubicBezTo>
                  <a:cubicBezTo>
                    <a:pt x="4024934" y="6303166"/>
                    <a:pt x="4066572" y="6268544"/>
                    <a:pt x="4107885" y="6233689"/>
                  </a:cubicBezTo>
                  <a:cubicBezTo>
                    <a:pt x="4128602" y="6216277"/>
                    <a:pt x="4149365" y="6199173"/>
                    <a:pt x="4169795" y="6181389"/>
                  </a:cubicBezTo>
                  <a:cubicBezTo>
                    <a:pt x="4189729" y="6163032"/>
                    <a:pt x="4209542" y="6144643"/>
                    <a:pt x="4229189" y="6125914"/>
                  </a:cubicBezTo>
                  <a:cubicBezTo>
                    <a:pt x="4387326" y="5978255"/>
                    <a:pt x="4528049" y="5812977"/>
                    <a:pt x="4652064" y="5641457"/>
                  </a:cubicBezTo>
                  <a:lnTo>
                    <a:pt x="4697555" y="5576516"/>
                  </a:lnTo>
                  <a:lnTo>
                    <a:pt x="4720492" y="5544537"/>
                  </a:lnTo>
                  <a:cubicBezTo>
                    <a:pt x="4728246" y="5533956"/>
                    <a:pt x="4734819" y="5522469"/>
                    <a:pt x="4741922" y="5511420"/>
                  </a:cubicBezTo>
                  <a:lnTo>
                    <a:pt x="4784179" y="5445022"/>
                  </a:lnTo>
                  <a:cubicBezTo>
                    <a:pt x="4787730" y="5439497"/>
                    <a:pt x="4791161" y="5433940"/>
                    <a:pt x="4794796" y="5428584"/>
                  </a:cubicBezTo>
                  <a:cubicBezTo>
                    <a:pt x="4798637" y="5423432"/>
                    <a:pt x="4803091" y="5418884"/>
                    <a:pt x="4807173" y="5413795"/>
                  </a:cubicBezTo>
                  <a:cubicBezTo>
                    <a:pt x="4815384" y="5403926"/>
                    <a:pt x="4822656" y="5393214"/>
                    <a:pt x="4830010" y="5382674"/>
                  </a:cubicBezTo>
                  <a:lnTo>
                    <a:pt x="4874298" y="5319323"/>
                  </a:lnTo>
                  <a:lnTo>
                    <a:pt x="4896484" y="5287734"/>
                  </a:lnTo>
                  <a:cubicBezTo>
                    <a:pt x="4903839" y="5277191"/>
                    <a:pt x="4911520" y="5266885"/>
                    <a:pt x="4918019" y="5255673"/>
                  </a:cubicBezTo>
                  <a:lnTo>
                    <a:pt x="4999238" y="5124058"/>
                  </a:lnTo>
                  <a:cubicBezTo>
                    <a:pt x="5102559" y="4945225"/>
                    <a:pt x="5185787" y="4753943"/>
                    <a:pt x="5251271" y="4554965"/>
                  </a:cubicBezTo>
                  <a:cubicBezTo>
                    <a:pt x="5259371" y="4530051"/>
                    <a:pt x="5268846" y="4505799"/>
                    <a:pt x="5276136" y="4480521"/>
                  </a:cubicBezTo>
                  <a:lnTo>
                    <a:pt x="5297442" y="4404389"/>
                  </a:lnTo>
                  <a:lnTo>
                    <a:pt x="5318953" y="4328458"/>
                  </a:lnTo>
                  <a:cubicBezTo>
                    <a:pt x="5322895" y="4315679"/>
                    <a:pt x="5325929" y="4303390"/>
                    <a:pt x="5328684" y="4291175"/>
                  </a:cubicBezTo>
                  <a:lnTo>
                    <a:pt x="5337470" y="4254522"/>
                  </a:lnTo>
                  <a:cubicBezTo>
                    <a:pt x="5343899" y="4230045"/>
                    <a:pt x="5348129" y="4205565"/>
                    <a:pt x="5353277" y="4181038"/>
                  </a:cubicBezTo>
                  <a:cubicBezTo>
                    <a:pt x="5358786" y="4156608"/>
                    <a:pt x="5362533" y="4132000"/>
                    <a:pt x="5366762" y="4107520"/>
                  </a:cubicBezTo>
                  <a:cubicBezTo>
                    <a:pt x="5368877" y="4095280"/>
                    <a:pt x="5371390" y="4083000"/>
                    <a:pt x="5373105" y="4070802"/>
                  </a:cubicBezTo>
                  <a:lnTo>
                    <a:pt x="5378288" y="4034066"/>
                  </a:lnTo>
                  <a:lnTo>
                    <a:pt x="5383471" y="3997331"/>
                  </a:lnTo>
                  <a:lnTo>
                    <a:pt x="5387373" y="3960547"/>
                  </a:lnTo>
                  <a:cubicBezTo>
                    <a:pt x="5408513" y="3764258"/>
                    <a:pt x="5404752" y="3567184"/>
                    <a:pt x="5375699" y="3369810"/>
                  </a:cubicBezTo>
                  <a:cubicBezTo>
                    <a:pt x="5347044" y="3172396"/>
                    <a:pt x="5293473" y="2975222"/>
                    <a:pt x="5225695" y="2777923"/>
                  </a:cubicBezTo>
                  <a:cubicBezTo>
                    <a:pt x="5157675" y="2580560"/>
                    <a:pt x="5075729" y="2382997"/>
                    <a:pt x="4989893" y="2181595"/>
                  </a:cubicBezTo>
                  <a:lnTo>
                    <a:pt x="4856777" y="1872581"/>
                  </a:lnTo>
                  <a:cubicBezTo>
                    <a:pt x="4811108" y="1763784"/>
                    <a:pt x="4768691" y="1655416"/>
                    <a:pt x="4729367" y="1547581"/>
                  </a:cubicBezTo>
                  <a:cubicBezTo>
                    <a:pt x="4650320" y="1331954"/>
                    <a:pt x="4585048" y="1118545"/>
                    <a:pt x="4510575" y="917244"/>
                  </a:cubicBezTo>
                  <a:cubicBezTo>
                    <a:pt x="4473339" y="816594"/>
                    <a:pt x="4433491" y="718925"/>
                    <a:pt x="4387446" y="626512"/>
                  </a:cubicBezTo>
                  <a:cubicBezTo>
                    <a:pt x="4341559" y="533993"/>
                    <a:pt x="4289352" y="446701"/>
                    <a:pt x="4227716" y="368510"/>
                  </a:cubicBezTo>
                  <a:cubicBezTo>
                    <a:pt x="4166554" y="290006"/>
                    <a:pt x="4096194" y="220222"/>
                    <a:pt x="4017774" y="161674"/>
                  </a:cubicBezTo>
                  <a:cubicBezTo>
                    <a:pt x="3939391" y="102989"/>
                    <a:pt x="3853034" y="55709"/>
                    <a:pt x="3761542" y="19860"/>
                  </a:cubicBezTo>
                  <a:lnTo>
                    <a:pt x="3727185" y="6533"/>
                  </a:lnTo>
                  <a:close/>
                  <a:moveTo>
                    <a:pt x="1325680" y="0"/>
                  </a:moveTo>
                  <a:lnTo>
                    <a:pt x="2347354" y="0"/>
                  </a:lnTo>
                  <a:lnTo>
                    <a:pt x="2262734" y="20581"/>
                  </a:lnTo>
                  <a:cubicBezTo>
                    <a:pt x="2164073" y="49233"/>
                    <a:pt x="2066423" y="82020"/>
                    <a:pt x="1969830" y="118108"/>
                  </a:cubicBezTo>
                  <a:cubicBezTo>
                    <a:pt x="1945675" y="127092"/>
                    <a:pt x="1921391" y="135598"/>
                    <a:pt x="1897367" y="145059"/>
                  </a:cubicBezTo>
                  <a:cubicBezTo>
                    <a:pt x="1873522" y="155302"/>
                    <a:pt x="1849679" y="165546"/>
                    <a:pt x="1825860" y="175210"/>
                  </a:cubicBezTo>
                  <a:lnTo>
                    <a:pt x="1754258" y="204746"/>
                  </a:lnTo>
                  <a:lnTo>
                    <a:pt x="1683442" y="237143"/>
                  </a:lnTo>
                  <a:cubicBezTo>
                    <a:pt x="1659851" y="247896"/>
                    <a:pt x="1636127" y="258172"/>
                    <a:pt x="1612330" y="268724"/>
                  </a:cubicBezTo>
                  <a:lnTo>
                    <a:pt x="1542244" y="303229"/>
                  </a:lnTo>
                  <a:lnTo>
                    <a:pt x="1471990" y="337395"/>
                  </a:lnTo>
                  <a:cubicBezTo>
                    <a:pt x="1448660" y="349103"/>
                    <a:pt x="1425927" y="362441"/>
                    <a:pt x="1402813" y="374794"/>
                  </a:cubicBezTo>
                  <a:lnTo>
                    <a:pt x="1333886" y="412702"/>
                  </a:lnTo>
                  <a:cubicBezTo>
                    <a:pt x="1310940" y="425394"/>
                    <a:pt x="1288842" y="440228"/>
                    <a:pt x="1266278" y="453907"/>
                  </a:cubicBezTo>
                  <a:lnTo>
                    <a:pt x="1199136" y="496266"/>
                  </a:lnTo>
                  <a:lnTo>
                    <a:pt x="1182302" y="506917"/>
                  </a:lnTo>
                  <a:lnTo>
                    <a:pt x="1166009" y="518449"/>
                  </a:lnTo>
                  <a:lnTo>
                    <a:pt x="1133302" y="541479"/>
                  </a:lnTo>
                  <a:lnTo>
                    <a:pt x="1067923" y="587403"/>
                  </a:lnTo>
                  <a:lnTo>
                    <a:pt x="1051509" y="598902"/>
                  </a:lnTo>
                  <a:lnTo>
                    <a:pt x="1035673" y="611145"/>
                  </a:lnTo>
                  <a:lnTo>
                    <a:pt x="1003878" y="635598"/>
                  </a:lnTo>
                  <a:cubicBezTo>
                    <a:pt x="961473" y="668248"/>
                    <a:pt x="918407" y="699983"/>
                    <a:pt x="877673" y="735582"/>
                  </a:cubicBezTo>
                  <a:cubicBezTo>
                    <a:pt x="711850" y="872792"/>
                    <a:pt x="555901" y="1026776"/>
                    <a:pt x="417533" y="1198720"/>
                  </a:cubicBezTo>
                  <a:cubicBezTo>
                    <a:pt x="278999" y="1370325"/>
                    <a:pt x="156917" y="1557820"/>
                    <a:pt x="54935" y="1756293"/>
                  </a:cubicBezTo>
                  <a:lnTo>
                    <a:pt x="17844" y="1831433"/>
                  </a:lnTo>
                  <a:lnTo>
                    <a:pt x="0" y="1869131"/>
                  </a:lnTo>
                  <a:lnTo>
                    <a:pt x="0" y="1198550"/>
                  </a:lnTo>
                  <a:lnTo>
                    <a:pt x="185957" y="961506"/>
                  </a:lnTo>
                  <a:cubicBezTo>
                    <a:pt x="342426" y="776600"/>
                    <a:pt x="509755" y="602849"/>
                    <a:pt x="689746" y="447064"/>
                  </a:cubicBezTo>
                  <a:cubicBezTo>
                    <a:pt x="733932" y="406795"/>
                    <a:pt x="780859" y="370795"/>
                    <a:pt x="827126" y="333881"/>
                  </a:cubicBezTo>
                  <a:cubicBezTo>
                    <a:pt x="872886" y="295949"/>
                    <a:pt x="921195" y="262526"/>
                    <a:pt x="968997" y="228085"/>
                  </a:cubicBezTo>
                  <a:lnTo>
                    <a:pt x="1004883" y="202373"/>
                  </a:lnTo>
                  <a:lnTo>
                    <a:pt x="1022826" y="189517"/>
                  </a:lnTo>
                  <a:lnTo>
                    <a:pt x="1041187" y="177509"/>
                  </a:lnTo>
                  <a:lnTo>
                    <a:pt x="1114760" y="129512"/>
                  </a:lnTo>
                  <a:cubicBezTo>
                    <a:pt x="1139435" y="113750"/>
                    <a:pt x="1163439" y="96630"/>
                    <a:pt x="1188498" y="81854"/>
                  </a:cubicBezTo>
                  <a:lnTo>
                    <a:pt x="1263461" y="36880"/>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01D44A9-1D51-461B-A228-06F6C500B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55600" cy="6858000"/>
            </a:xfrm>
            <a:custGeom>
              <a:avLst/>
              <a:gdLst>
                <a:gd name="connsiteX0" fmla="*/ 0 w 6055600"/>
                <a:gd name="connsiteY0" fmla="*/ 5960220 h 6858000"/>
                <a:gd name="connsiteX1" fmla="*/ 36039 w 6055600"/>
                <a:gd name="connsiteY1" fmla="*/ 6002605 h 6858000"/>
                <a:gd name="connsiteX2" fmla="*/ 92950 w 6055600"/>
                <a:gd name="connsiteY2" fmla="*/ 6059050 h 6858000"/>
                <a:gd name="connsiteX3" fmla="*/ 153706 w 6055600"/>
                <a:gd name="connsiteY3" fmla="*/ 6111427 h 6858000"/>
                <a:gd name="connsiteX4" fmla="*/ 216806 w 6055600"/>
                <a:gd name="connsiteY4" fmla="*/ 6161603 h 6858000"/>
                <a:gd name="connsiteX5" fmla="*/ 281945 w 6055600"/>
                <a:gd name="connsiteY5" fmla="*/ 6209777 h 6858000"/>
                <a:gd name="connsiteX6" fmla="*/ 553337 w 6055600"/>
                <a:gd name="connsiteY6" fmla="*/ 6391500 h 6858000"/>
                <a:gd name="connsiteX7" fmla="*/ 690543 w 6055600"/>
                <a:gd name="connsiteY7" fmla="*/ 6481634 h 6858000"/>
                <a:gd name="connsiteX8" fmla="*/ 827127 w 6055600"/>
                <a:gd name="connsiteY8" fmla="*/ 6573159 h 6858000"/>
                <a:gd name="connsiteX9" fmla="*/ 1095915 w 6055600"/>
                <a:gd name="connsiteY9" fmla="*/ 6762202 h 6858000"/>
                <a:gd name="connsiteX10" fmla="*/ 1224853 w 6055600"/>
                <a:gd name="connsiteY10" fmla="*/ 6858000 h 6858000"/>
                <a:gd name="connsiteX11" fmla="*/ 1154072 w 6055600"/>
                <a:gd name="connsiteY11" fmla="*/ 6858000 h 6858000"/>
                <a:gd name="connsiteX12" fmla="*/ 1073489 w 6055600"/>
                <a:gd name="connsiteY12" fmla="*/ 6799140 h 6858000"/>
                <a:gd name="connsiteX13" fmla="*/ 800175 w 6055600"/>
                <a:gd name="connsiteY13" fmla="*/ 6620441 h 6858000"/>
                <a:gd name="connsiteX14" fmla="*/ 231518 w 6055600"/>
                <a:gd name="connsiteY14" fmla="*/ 6299323 h 6858000"/>
                <a:gd name="connsiteX15" fmla="*/ 160401 w 6055600"/>
                <a:gd name="connsiteY15" fmla="*/ 6256627 h 6858000"/>
                <a:gd name="connsiteX16" fmla="*/ 89697 w 6055600"/>
                <a:gd name="connsiteY16" fmla="*/ 6211916 h 6858000"/>
                <a:gd name="connsiteX17" fmla="*/ 20148 w 6055600"/>
                <a:gd name="connsiteY17" fmla="*/ 6163835 h 6858000"/>
                <a:gd name="connsiteX18" fmla="*/ 0 w 6055600"/>
                <a:gd name="connsiteY18" fmla="*/ 6147796 h 6858000"/>
                <a:gd name="connsiteX19" fmla="*/ 3748345 w 6055600"/>
                <a:gd name="connsiteY19" fmla="*/ 0 h 6858000"/>
                <a:gd name="connsiteX20" fmla="*/ 4277792 w 6055600"/>
                <a:gd name="connsiteY20" fmla="*/ 0 h 6858000"/>
                <a:gd name="connsiteX21" fmla="*/ 4339531 w 6055600"/>
                <a:gd name="connsiteY21" fmla="*/ 40262 h 6858000"/>
                <a:gd name="connsiteX22" fmla="*/ 4476306 w 6055600"/>
                <a:gd name="connsiteY22" fmla="*/ 153922 h 6858000"/>
                <a:gd name="connsiteX23" fmla="*/ 4713639 w 6055600"/>
                <a:gd name="connsiteY23" fmla="*/ 422076 h 6858000"/>
                <a:gd name="connsiteX24" fmla="*/ 4906991 w 6055600"/>
                <a:gd name="connsiteY24" fmla="*/ 723463 h 6858000"/>
                <a:gd name="connsiteX25" fmla="*/ 5070511 w 6055600"/>
                <a:gd name="connsiteY25" fmla="*/ 1037524 h 6858000"/>
                <a:gd name="connsiteX26" fmla="*/ 5219493 w 6055600"/>
                <a:gd name="connsiteY26" fmla="*/ 1352079 h 6858000"/>
                <a:gd name="connsiteX27" fmla="*/ 5367779 w 6055600"/>
                <a:gd name="connsiteY27" fmla="*/ 1658945 h 6858000"/>
                <a:gd name="connsiteX28" fmla="*/ 5446095 w 6055600"/>
                <a:gd name="connsiteY28" fmla="*/ 1811301 h 6858000"/>
                <a:gd name="connsiteX29" fmla="*/ 5525115 w 6055600"/>
                <a:gd name="connsiteY29" fmla="*/ 1967103 h 6858000"/>
                <a:gd name="connsiteX30" fmla="*/ 5816642 w 6055600"/>
                <a:gd name="connsiteY30" fmla="*/ 2618837 h 6858000"/>
                <a:gd name="connsiteX31" fmla="*/ 6015787 w 6055600"/>
                <a:gd name="connsiteY31" fmla="*/ 3339957 h 6858000"/>
                <a:gd name="connsiteX32" fmla="*/ 6054206 w 6055600"/>
                <a:gd name="connsiteY32" fmla="*/ 3727239 h 6858000"/>
                <a:gd name="connsiteX33" fmla="*/ 6039811 w 6055600"/>
                <a:gd name="connsiteY33" fmla="*/ 4122735 h 6858000"/>
                <a:gd name="connsiteX34" fmla="*/ 5971601 w 6055600"/>
                <a:gd name="connsiteY34" fmla="*/ 4514288 h 6858000"/>
                <a:gd name="connsiteX35" fmla="*/ 5946751 w 6055600"/>
                <a:gd name="connsiteY35" fmla="*/ 4609838 h 6858000"/>
                <a:gd name="connsiteX36" fmla="*/ 5919986 w 6055600"/>
                <a:gd name="connsiteY36" fmla="*/ 4703178 h 6858000"/>
                <a:gd name="connsiteX37" fmla="*/ 5890731 w 6055600"/>
                <a:gd name="connsiteY37" fmla="*/ 4795992 h 6858000"/>
                <a:gd name="connsiteX38" fmla="*/ 5859058 w 6055600"/>
                <a:gd name="connsiteY38" fmla="*/ 4888015 h 6858000"/>
                <a:gd name="connsiteX39" fmla="*/ 5525053 w 6055600"/>
                <a:gd name="connsiteY39" fmla="*/ 5588449 h 6858000"/>
                <a:gd name="connsiteX40" fmla="*/ 5058962 w 6055600"/>
                <a:gd name="connsiteY40" fmla="*/ 6189929 h 6858000"/>
                <a:gd name="connsiteX41" fmla="*/ 4787706 w 6055600"/>
                <a:gd name="connsiteY41" fmla="*/ 6442985 h 6858000"/>
                <a:gd name="connsiteX42" fmla="*/ 4498686 w 6055600"/>
                <a:gd name="connsiteY42" fmla="*/ 6663678 h 6858000"/>
                <a:gd name="connsiteX43" fmla="*/ 4197167 w 6055600"/>
                <a:gd name="connsiteY43" fmla="*/ 6854053 h 6858000"/>
                <a:gd name="connsiteX44" fmla="*/ 4189720 w 6055600"/>
                <a:gd name="connsiteY44" fmla="*/ 6858000 h 6858000"/>
                <a:gd name="connsiteX45" fmla="*/ 3651929 w 6055600"/>
                <a:gd name="connsiteY45" fmla="*/ 6858000 h 6858000"/>
                <a:gd name="connsiteX46" fmla="*/ 3789040 w 6055600"/>
                <a:gd name="connsiteY46" fmla="*/ 6778034 h 6858000"/>
                <a:gd name="connsiteX47" fmla="*/ 4335568 w 6055600"/>
                <a:gd name="connsiteY47" fmla="*/ 6382709 h 6858000"/>
                <a:gd name="connsiteX48" fmla="*/ 4586923 w 6055600"/>
                <a:gd name="connsiteY48" fmla="*/ 6158577 h 6858000"/>
                <a:gd name="connsiteX49" fmla="*/ 4819585 w 6055600"/>
                <a:gd name="connsiteY49" fmla="*/ 5915847 h 6858000"/>
                <a:gd name="connsiteX50" fmla="*/ 5214727 w 6055600"/>
                <a:gd name="connsiteY50" fmla="*/ 5371094 h 6858000"/>
                <a:gd name="connsiteX51" fmla="*/ 5495409 w 6055600"/>
                <a:gd name="connsiteY51" fmla="*/ 4752778 h 6858000"/>
                <a:gd name="connsiteX52" fmla="*/ 5522322 w 6055600"/>
                <a:gd name="connsiteY52" fmla="*/ 4671511 h 6858000"/>
                <a:gd name="connsiteX53" fmla="*/ 5547631 w 6055600"/>
                <a:gd name="connsiteY53" fmla="*/ 4589675 h 6858000"/>
                <a:gd name="connsiteX54" fmla="*/ 5570792 w 6055600"/>
                <a:gd name="connsiteY54" fmla="*/ 4506978 h 6858000"/>
                <a:gd name="connsiteX55" fmla="*/ 5591541 w 6055600"/>
                <a:gd name="connsiteY55" fmla="*/ 4425334 h 6858000"/>
                <a:gd name="connsiteX56" fmla="*/ 5649500 w 6055600"/>
                <a:gd name="connsiteY56" fmla="*/ 4097286 h 6858000"/>
                <a:gd name="connsiteX57" fmla="*/ 5637615 w 6055600"/>
                <a:gd name="connsiteY57" fmla="*/ 3437524 h 6858000"/>
                <a:gd name="connsiteX58" fmla="*/ 5475454 w 6055600"/>
                <a:gd name="connsiteY58" fmla="*/ 2791575 h 6858000"/>
                <a:gd name="connsiteX59" fmla="*/ 5217600 w 6055600"/>
                <a:gd name="connsiteY59" fmla="*/ 2164719 h 6858000"/>
                <a:gd name="connsiteX60" fmla="*/ 5144941 w 6055600"/>
                <a:gd name="connsiteY60" fmla="*/ 2009490 h 6858000"/>
                <a:gd name="connsiteX61" fmla="*/ 5070052 w 6055600"/>
                <a:gd name="connsiteY61" fmla="*/ 1851823 h 6858000"/>
                <a:gd name="connsiteX62" fmla="*/ 4926984 w 6055600"/>
                <a:gd name="connsiteY62" fmla="*/ 1529226 h 6858000"/>
                <a:gd name="connsiteX63" fmla="*/ 4790925 w 6055600"/>
                <a:gd name="connsiteY63" fmla="*/ 1209923 h 6858000"/>
                <a:gd name="connsiteX64" fmla="*/ 4650559 w 6055600"/>
                <a:gd name="connsiteY64" fmla="*/ 902490 h 6858000"/>
                <a:gd name="connsiteX65" fmla="*/ 4491930 w 6055600"/>
                <a:gd name="connsiteY65" fmla="*/ 616919 h 6858000"/>
                <a:gd name="connsiteX66" fmla="*/ 4302323 w 6055600"/>
                <a:gd name="connsiteY66" fmla="*/ 366083 h 6858000"/>
                <a:gd name="connsiteX67" fmla="*/ 4072203 w 6055600"/>
                <a:gd name="connsiteY67" fmla="*/ 164982 h 6858000"/>
                <a:gd name="connsiteX68" fmla="*/ 3803964 w 6055600"/>
                <a:gd name="connsiteY68" fmla="*/ 21052 h 6858000"/>
                <a:gd name="connsiteX69" fmla="*/ 3768314 w 6055600"/>
                <a:gd name="connsiteY69" fmla="*/ 6826 h 6858000"/>
                <a:gd name="connsiteX70" fmla="*/ 1589779 w 6055600"/>
                <a:gd name="connsiteY70" fmla="*/ 0 h 6858000"/>
                <a:gd name="connsiteX71" fmla="*/ 1918056 w 6055600"/>
                <a:gd name="connsiteY71" fmla="*/ 0 h 6858000"/>
                <a:gd name="connsiteX72" fmla="*/ 1764243 w 6055600"/>
                <a:gd name="connsiteY72" fmla="*/ 55145 h 6858000"/>
                <a:gd name="connsiteX73" fmla="*/ 1313330 w 6055600"/>
                <a:gd name="connsiteY73" fmla="*/ 274424 h 6858000"/>
                <a:gd name="connsiteX74" fmla="*/ 295673 w 6055600"/>
                <a:gd name="connsiteY74" fmla="*/ 1187630 h 6858000"/>
                <a:gd name="connsiteX75" fmla="*/ 96207 w 6055600"/>
                <a:gd name="connsiteY75" fmla="*/ 1474327 h 6858000"/>
                <a:gd name="connsiteX76" fmla="*/ 0 w 6055600"/>
                <a:gd name="connsiteY76" fmla="*/ 1641460 h 6858000"/>
                <a:gd name="connsiteX77" fmla="*/ 0 w 6055600"/>
                <a:gd name="connsiteY77" fmla="*/ 1224218 h 6858000"/>
                <a:gd name="connsiteX78" fmla="*/ 150937 w 6055600"/>
                <a:gd name="connsiteY78" fmla="*/ 1040975 h 6858000"/>
                <a:gd name="connsiteX79" fmla="*/ 1264907 w 6055600"/>
                <a:gd name="connsiteY79" fmla="*/ 158248 h 6858000"/>
                <a:gd name="connsiteX80" fmla="*/ 1575167 w 6055600"/>
                <a:gd name="connsiteY80" fmla="*/ 56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055600" h="6858000">
                  <a:moveTo>
                    <a:pt x="0" y="5960220"/>
                  </a:moveTo>
                  <a:lnTo>
                    <a:pt x="36039" y="6002605"/>
                  </a:lnTo>
                  <a:cubicBezTo>
                    <a:pt x="54896" y="6021530"/>
                    <a:pt x="73635" y="6040425"/>
                    <a:pt x="92950" y="6059050"/>
                  </a:cubicBezTo>
                  <a:lnTo>
                    <a:pt x="153706" y="6111427"/>
                  </a:lnTo>
                  <a:cubicBezTo>
                    <a:pt x="173546" y="6129485"/>
                    <a:pt x="195722" y="6144912"/>
                    <a:pt x="216806" y="6161603"/>
                  </a:cubicBezTo>
                  <a:cubicBezTo>
                    <a:pt x="238229" y="6177961"/>
                    <a:pt x="259466" y="6194551"/>
                    <a:pt x="281945" y="6209777"/>
                  </a:cubicBezTo>
                  <a:cubicBezTo>
                    <a:pt x="369940" y="6272709"/>
                    <a:pt x="461791" y="6332004"/>
                    <a:pt x="553337" y="6391500"/>
                  </a:cubicBezTo>
                  <a:lnTo>
                    <a:pt x="690543" y="6481634"/>
                  </a:lnTo>
                  <a:lnTo>
                    <a:pt x="827127" y="6573159"/>
                  </a:lnTo>
                  <a:cubicBezTo>
                    <a:pt x="917674" y="6634511"/>
                    <a:pt x="1007156" y="6697737"/>
                    <a:pt x="1095915" y="6762202"/>
                  </a:cubicBezTo>
                  <a:lnTo>
                    <a:pt x="1224853" y="6858000"/>
                  </a:lnTo>
                  <a:lnTo>
                    <a:pt x="1154072" y="6858000"/>
                  </a:lnTo>
                  <a:lnTo>
                    <a:pt x="1073489" y="6799140"/>
                  </a:lnTo>
                  <a:cubicBezTo>
                    <a:pt x="983882" y="6736908"/>
                    <a:pt x="892851" y="6677125"/>
                    <a:pt x="800175" y="6620441"/>
                  </a:cubicBezTo>
                  <a:cubicBezTo>
                    <a:pt x="615108" y="6506015"/>
                    <a:pt x="422939" y="6407807"/>
                    <a:pt x="231518" y="6299323"/>
                  </a:cubicBezTo>
                  <a:cubicBezTo>
                    <a:pt x="207467" y="6286226"/>
                    <a:pt x="184098" y="6271045"/>
                    <a:pt x="160401" y="6256627"/>
                  </a:cubicBezTo>
                  <a:cubicBezTo>
                    <a:pt x="136809" y="6241811"/>
                    <a:pt x="112558" y="6228518"/>
                    <a:pt x="89697" y="6211916"/>
                  </a:cubicBezTo>
                  <a:lnTo>
                    <a:pt x="20148" y="6163835"/>
                  </a:lnTo>
                  <a:lnTo>
                    <a:pt x="0" y="6147796"/>
                  </a:lnTo>
                  <a:close/>
                  <a:moveTo>
                    <a:pt x="3748345" y="0"/>
                  </a:moveTo>
                  <a:lnTo>
                    <a:pt x="4277792" y="0"/>
                  </a:lnTo>
                  <a:lnTo>
                    <a:pt x="4339531" y="40262"/>
                  </a:lnTo>
                  <a:cubicBezTo>
                    <a:pt x="4386991" y="75346"/>
                    <a:pt x="4432680" y="113353"/>
                    <a:pt x="4476306" y="153922"/>
                  </a:cubicBezTo>
                  <a:cubicBezTo>
                    <a:pt x="4563779" y="234693"/>
                    <a:pt x="4642423" y="325982"/>
                    <a:pt x="4713639" y="422076"/>
                  </a:cubicBezTo>
                  <a:cubicBezTo>
                    <a:pt x="4784481" y="518635"/>
                    <a:pt x="4848552" y="619893"/>
                    <a:pt x="4906991" y="723463"/>
                  </a:cubicBezTo>
                  <a:cubicBezTo>
                    <a:pt x="4965582" y="826932"/>
                    <a:pt x="5019421" y="932243"/>
                    <a:pt x="5070511" y="1037524"/>
                  </a:cubicBezTo>
                  <a:cubicBezTo>
                    <a:pt x="5121871" y="1142738"/>
                    <a:pt x="5170833" y="1248016"/>
                    <a:pt x="5219493" y="1352079"/>
                  </a:cubicBezTo>
                  <a:cubicBezTo>
                    <a:pt x="5268459" y="1455943"/>
                    <a:pt x="5317204" y="1558756"/>
                    <a:pt x="5367779" y="1658945"/>
                  </a:cubicBezTo>
                  <a:lnTo>
                    <a:pt x="5446095" y="1811301"/>
                  </a:lnTo>
                  <a:cubicBezTo>
                    <a:pt x="5472584" y="1862992"/>
                    <a:pt x="5498885" y="1914915"/>
                    <a:pt x="5525115" y="1967103"/>
                  </a:cubicBezTo>
                  <a:cubicBezTo>
                    <a:pt x="5629428" y="2176256"/>
                    <a:pt x="5730254" y="2391411"/>
                    <a:pt x="5816642" y="2618837"/>
                  </a:cubicBezTo>
                  <a:cubicBezTo>
                    <a:pt x="5902562" y="2846137"/>
                    <a:pt x="5974641" y="3086291"/>
                    <a:pt x="6015787" y="3339957"/>
                  </a:cubicBezTo>
                  <a:cubicBezTo>
                    <a:pt x="6036373" y="3466512"/>
                    <a:pt x="6050262" y="3596084"/>
                    <a:pt x="6054206" y="3727239"/>
                  </a:cubicBezTo>
                  <a:cubicBezTo>
                    <a:pt x="6058266" y="3858425"/>
                    <a:pt x="6053460" y="3990915"/>
                    <a:pt x="6039811" y="4122735"/>
                  </a:cubicBezTo>
                  <a:cubicBezTo>
                    <a:pt x="6026397" y="4254618"/>
                    <a:pt x="6002552" y="4385688"/>
                    <a:pt x="5971601" y="4514288"/>
                  </a:cubicBezTo>
                  <a:cubicBezTo>
                    <a:pt x="5963342" y="4546050"/>
                    <a:pt x="5955885" y="4579019"/>
                    <a:pt x="5946751" y="4609838"/>
                  </a:cubicBezTo>
                  <a:lnTo>
                    <a:pt x="5919986" y="4703178"/>
                  </a:lnTo>
                  <a:lnTo>
                    <a:pt x="5890731" y="4795992"/>
                  </a:lnTo>
                  <a:cubicBezTo>
                    <a:pt x="5880825" y="4826888"/>
                    <a:pt x="5869667" y="4857307"/>
                    <a:pt x="5859058" y="4888015"/>
                  </a:cubicBezTo>
                  <a:cubicBezTo>
                    <a:pt x="5772112" y="5132558"/>
                    <a:pt x="5660551" y="5369373"/>
                    <a:pt x="5525053" y="5588449"/>
                  </a:cubicBezTo>
                  <a:cubicBezTo>
                    <a:pt x="5389674" y="5807557"/>
                    <a:pt x="5232835" y="6010440"/>
                    <a:pt x="5058962" y="6189929"/>
                  </a:cubicBezTo>
                  <a:cubicBezTo>
                    <a:pt x="4972125" y="6279771"/>
                    <a:pt x="4880998" y="6363650"/>
                    <a:pt x="4787706" y="6442985"/>
                  </a:cubicBezTo>
                  <a:cubicBezTo>
                    <a:pt x="4693655" y="6521410"/>
                    <a:pt x="4597439" y="6595290"/>
                    <a:pt x="4498686" y="6663678"/>
                  </a:cubicBezTo>
                  <a:cubicBezTo>
                    <a:pt x="4399893" y="6731984"/>
                    <a:pt x="4299240" y="6795191"/>
                    <a:pt x="4197167" y="6854053"/>
                  </a:cubicBezTo>
                  <a:lnTo>
                    <a:pt x="4189720" y="6858000"/>
                  </a:lnTo>
                  <a:lnTo>
                    <a:pt x="3651929" y="6858000"/>
                  </a:lnTo>
                  <a:lnTo>
                    <a:pt x="3789040" y="6778034"/>
                  </a:lnTo>
                  <a:cubicBezTo>
                    <a:pt x="3978462" y="6656931"/>
                    <a:pt x="4162446" y="6525734"/>
                    <a:pt x="4335568" y="6382709"/>
                  </a:cubicBezTo>
                  <a:cubicBezTo>
                    <a:pt x="4422084" y="6310901"/>
                    <a:pt x="4506335" y="6236787"/>
                    <a:pt x="4586923" y="6158577"/>
                  </a:cubicBezTo>
                  <a:cubicBezTo>
                    <a:pt x="4668153" y="6081248"/>
                    <a:pt x="4745649" y="6000086"/>
                    <a:pt x="4819585" y="5915847"/>
                  </a:cubicBezTo>
                  <a:cubicBezTo>
                    <a:pt x="4967573" y="5747401"/>
                    <a:pt x="5101426" y="5566247"/>
                    <a:pt x="5214727" y="5371094"/>
                  </a:cubicBezTo>
                  <a:cubicBezTo>
                    <a:pt x="5327795" y="5175879"/>
                    <a:pt x="5421090" y="4968427"/>
                    <a:pt x="5495409" y="4752778"/>
                  </a:cubicBezTo>
                  <a:cubicBezTo>
                    <a:pt x="5504291" y="4725712"/>
                    <a:pt x="5513872" y="4698834"/>
                    <a:pt x="5522322" y="4671511"/>
                  </a:cubicBezTo>
                  <a:lnTo>
                    <a:pt x="5547631" y="4589675"/>
                  </a:lnTo>
                  <a:lnTo>
                    <a:pt x="5570792" y="4506978"/>
                  </a:lnTo>
                  <a:cubicBezTo>
                    <a:pt x="5578845" y="4479265"/>
                    <a:pt x="5584485" y="4452605"/>
                    <a:pt x="5591541" y="4425334"/>
                  </a:cubicBezTo>
                  <a:cubicBezTo>
                    <a:pt x="5618002" y="4316765"/>
                    <a:pt x="5636850" y="4207148"/>
                    <a:pt x="5649500" y="4097286"/>
                  </a:cubicBezTo>
                  <a:cubicBezTo>
                    <a:pt x="5674602" y="3877368"/>
                    <a:pt x="5668749" y="3656091"/>
                    <a:pt x="5637615" y="3437524"/>
                  </a:cubicBezTo>
                  <a:cubicBezTo>
                    <a:pt x="5605861" y="3218934"/>
                    <a:pt x="5549060" y="3003118"/>
                    <a:pt x="5475454" y="2791575"/>
                  </a:cubicBezTo>
                  <a:cubicBezTo>
                    <a:pt x="5402070" y="2579668"/>
                    <a:pt x="5313111" y="2371656"/>
                    <a:pt x="5217600" y="2164719"/>
                  </a:cubicBezTo>
                  <a:cubicBezTo>
                    <a:pt x="5193627" y="2112994"/>
                    <a:pt x="5169419" y="2061207"/>
                    <a:pt x="5144941" y="2009490"/>
                  </a:cubicBezTo>
                  <a:lnTo>
                    <a:pt x="5070052" y="1851823"/>
                  </a:lnTo>
                  <a:cubicBezTo>
                    <a:pt x="5020031" y="1744421"/>
                    <a:pt x="4972748" y="1636620"/>
                    <a:pt x="4926984" y="1529226"/>
                  </a:cubicBezTo>
                  <a:lnTo>
                    <a:pt x="4790925" y="1209923"/>
                  </a:lnTo>
                  <a:cubicBezTo>
                    <a:pt x="4745458" y="1105158"/>
                    <a:pt x="4699567" y="1001976"/>
                    <a:pt x="4650559" y="902490"/>
                  </a:cubicBezTo>
                  <a:cubicBezTo>
                    <a:pt x="4601243" y="803205"/>
                    <a:pt x="4549606" y="706978"/>
                    <a:pt x="4491930" y="616919"/>
                  </a:cubicBezTo>
                  <a:cubicBezTo>
                    <a:pt x="4434712" y="526559"/>
                    <a:pt x="4372370" y="441762"/>
                    <a:pt x="4302323" y="366083"/>
                  </a:cubicBezTo>
                  <a:cubicBezTo>
                    <a:pt x="4232428" y="290304"/>
                    <a:pt x="4155542" y="222846"/>
                    <a:pt x="4072203" y="164982"/>
                  </a:cubicBezTo>
                  <a:cubicBezTo>
                    <a:pt x="3988864" y="107118"/>
                    <a:pt x="3898693" y="59316"/>
                    <a:pt x="3803964" y="21052"/>
                  </a:cubicBezTo>
                  <a:lnTo>
                    <a:pt x="3768314" y="6826"/>
                  </a:lnTo>
                  <a:close/>
                  <a:moveTo>
                    <a:pt x="1589779" y="0"/>
                  </a:moveTo>
                  <a:lnTo>
                    <a:pt x="1918056" y="0"/>
                  </a:lnTo>
                  <a:lnTo>
                    <a:pt x="1764243" y="55145"/>
                  </a:lnTo>
                  <a:cubicBezTo>
                    <a:pt x="1609764" y="115414"/>
                    <a:pt x="1458840" y="188978"/>
                    <a:pt x="1313330" y="274424"/>
                  </a:cubicBezTo>
                  <a:cubicBezTo>
                    <a:pt x="924625" y="501532"/>
                    <a:pt x="576885" y="817476"/>
                    <a:pt x="295673" y="1187630"/>
                  </a:cubicBezTo>
                  <a:cubicBezTo>
                    <a:pt x="225216" y="1280162"/>
                    <a:pt x="158640" y="1375858"/>
                    <a:pt x="96207" y="1474327"/>
                  </a:cubicBezTo>
                  <a:lnTo>
                    <a:pt x="0" y="1641460"/>
                  </a:lnTo>
                  <a:lnTo>
                    <a:pt x="0" y="1224218"/>
                  </a:lnTo>
                  <a:lnTo>
                    <a:pt x="150937" y="1040975"/>
                  </a:lnTo>
                  <a:cubicBezTo>
                    <a:pt x="478530" y="677729"/>
                    <a:pt x="858178" y="381092"/>
                    <a:pt x="1264907" y="158248"/>
                  </a:cubicBezTo>
                  <a:cubicBezTo>
                    <a:pt x="1366631" y="102619"/>
                    <a:pt x="1470177" y="51760"/>
                    <a:pt x="1575167" y="567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a:extLst>
              <a:ext uri="{FF2B5EF4-FFF2-40B4-BE49-F238E27FC236}">
                <a16:creationId xmlns:a16="http://schemas.microsoft.com/office/drawing/2014/main" id="{7DDEDC6C-7F75-46F8-9B43-590696D5A5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4437" y="1700784"/>
            <a:ext cx="3785616" cy="3785616"/>
          </a:xfrm>
          <a:prstGeom prst="rect">
            <a:avLst/>
          </a:prstGeom>
        </p:spPr>
      </p:pic>
      <p:sp>
        <p:nvSpPr>
          <p:cNvPr id="3" name="Marcador de contenido 2">
            <a:extLst>
              <a:ext uri="{FF2B5EF4-FFF2-40B4-BE49-F238E27FC236}">
                <a16:creationId xmlns:a16="http://schemas.microsoft.com/office/drawing/2014/main" id="{CEF03713-1E6D-3F45-8D0D-F6FEF967C28D}"/>
              </a:ext>
            </a:extLst>
          </p:cNvPr>
          <p:cNvSpPr>
            <a:spLocks noGrp="1"/>
          </p:cNvSpPr>
          <p:nvPr>
            <p:ph idx="1"/>
          </p:nvPr>
        </p:nvSpPr>
        <p:spPr>
          <a:xfrm>
            <a:off x="6621072" y="2421683"/>
            <a:ext cx="4765949" cy="3353476"/>
          </a:xfrm>
        </p:spPr>
        <p:txBody>
          <a:bodyPr anchor="t">
            <a:normAutofit/>
          </a:bodyPr>
          <a:lstStyle/>
          <a:p>
            <a:r>
              <a:rPr lang="es-HN" sz="1700" dirty="0">
                <a:solidFill>
                  <a:schemeClr val="tx2"/>
                </a:solidFill>
              </a:rPr>
              <a:t>El 14 de abril de 2016 marcó un punto de inflexión significativo en el mundo de la ciberseguridad. Este fue el día en que el Parlamento de la Unión Europea (UE) aprobó el </a:t>
            </a:r>
            <a:r>
              <a:rPr lang="es-HN" sz="1700" b="1" dirty="0">
                <a:solidFill>
                  <a:schemeClr val="tx2"/>
                </a:solidFill>
              </a:rPr>
              <a:t>Reglamento General de Protección de Datos (RGPD)</a:t>
            </a:r>
            <a:r>
              <a:rPr lang="es-HN" sz="1700" dirty="0">
                <a:solidFill>
                  <a:schemeClr val="tx2"/>
                </a:solidFill>
              </a:rPr>
              <a:t>. Que entró en vivencia el 25 de mayo de 2018.</a:t>
            </a:r>
          </a:p>
          <a:p>
            <a:r>
              <a:rPr lang="es-HN" sz="1700" dirty="0">
                <a:solidFill>
                  <a:schemeClr val="tx2"/>
                </a:solidFill>
              </a:rPr>
              <a:t>Esta regulación innovadora alteraría para siempre la mentalidad de cómo los datos personales y la privacidad serían y deberían ser tratados globalmente para los ciudadanos que residen en la UE. Los objetivos de GDPR eran ambiciosos:</a:t>
            </a:r>
          </a:p>
        </p:txBody>
      </p:sp>
    </p:spTree>
    <p:extLst>
      <p:ext uri="{BB962C8B-B14F-4D97-AF65-F5344CB8AC3E}">
        <p14:creationId xmlns:p14="http://schemas.microsoft.com/office/powerpoint/2010/main" val="665591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28473EF-427A-A048-933E-D5B2BA6D58E4}"/>
              </a:ext>
            </a:extLst>
          </p:cNvPr>
          <p:cNvSpPr>
            <a:spLocks noGrp="1"/>
          </p:cNvSpPr>
          <p:nvPr>
            <p:ph type="title"/>
          </p:nvPr>
        </p:nvSpPr>
        <p:spPr>
          <a:xfrm>
            <a:off x="643467" y="321734"/>
            <a:ext cx="6901193" cy="1135737"/>
          </a:xfrm>
        </p:spPr>
        <p:txBody>
          <a:bodyPr>
            <a:normAutofit/>
          </a:bodyPr>
          <a:lstStyle/>
          <a:p>
            <a:r>
              <a:rPr lang="es-HN" sz="3600"/>
              <a:t>Reglamento general de protección de datos (GDPR)</a:t>
            </a:r>
          </a:p>
        </p:txBody>
      </p:sp>
      <p:sp>
        <p:nvSpPr>
          <p:cNvPr id="3" name="Marcador de contenido 2">
            <a:extLst>
              <a:ext uri="{FF2B5EF4-FFF2-40B4-BE49-F238E27FC236}">
                <a16:creationId xmlns:a16="http://schemas.microsoft.com/office/drawing/2014/main" id="{CEF03713-1E6D-3F45-8D0D-F6FEF967C28D}"/>
              </a:ext>
            </a:extLst>
          </p:cNvPr>
          <p:cNvSpPr>
            <a:spLocks noGrp="1"/>
          </p:cNvSpPr>
          <p:nvPr>
            <p:ph idx="1"/>
          </p:nvPr>
        </p:nvSpPr>
        <p:spPr>
          <a:xfrm>
            <a:off x="643468" y="1782981"/>
            <a:ext cx="6901193" cy="4393982"/>
          </a:xfrm>
        </p:spPr>
        <p:txBody>
          <a:bodyPr>
            <a:normAutofit fontScale="92500" lnSpcReduction="10000"/>
          </a:bodyPr>
          <a:lstStyle/>
          <a:p>
            <a:r>
              <a:rPr lang="es-HN" dirty="0"/>
              <a:t>El RGPD no afecta solo a los ciudadanos que residen en la UE, ni se limita a las empresas que hacen negocios con los establecidos en la UE. Esto abarca a todas las empresas </a:t>
            </a:r>
            <a:r>
              <a:rPr lang="es-HN" b="1" dirty="0"/>
              <a:t>a escala global </a:t>
            </a:r>
            <a:r>
              <a:rPr lang="es-HN" dirty="0"/>
              <a:t>que procesan cualquier dato personal de los interesados ​​dentro de la UE, incluidos los bienes y servicios ofrecidos, independientemente de si se requiere el pago.</a:t>
            </a:r>
          </a:p>
          <a:p>
            <a:r>
              <a:rPr lang="es-HN" dirty="0"/>
              <a:t>¿Qué tipos de datos personales protege el GDPR? Se aplica a cualquier </a:t>
            </a:r>
            <a:r>
              <a:rPr lang="es-HN" b="1" dirty="0"/>
              <a:t>dato que pueda usarse para identificar a una persona viva real</a:t>
            </a:r>
            <a:r>
              <a:rPr lang="es-HN" dirty="0"/>
              <a:t> (sujeto de datos).</a:t>
            </a:r>
          </a:p>
        </p:txBody>
      </p:sp>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E34D0442-BA01-4E69-B17B-3BEE74CC89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9869" y="1714668"/>
            <a:ext cx="3428663" cy="3428663"/>
          </a:xfrm>
          <a:prstGeom prst="rect">
            <a:avLst/>
          </a:prstGeom>
        </p:spPr>
      </p:pic>
      <p:grpSp>
        <p:nvGrpSpPr>
          <p:cNvPr id="16" name="Group 15">
            <a:extLst>
              <a:ext uri="{FF2B5EF4-FFF2-40B4-BE49-F238E27FC236}">
                <a16:creationId xmlns:a16="http://schemas.microsoft.com/office/drawing/2014/main" id="{912209CB-3E4C-43AE-B507-08269FAE89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BCB7912-FEA6-4C89-8E9B-D95EF1564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82903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9A297797-5C89-4791-8204-AB071FA1F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641037C-3F42-0949-86D0-5634292DDC6C}"/>
              </a:ext>
            </a:extLst>
          </p:cNvPr>
          <p:cNvSpPr>
            <a:spLocks noGrp="1"/>
          </p:cNvSpPr>
          <p:nvPr>
            <p:ph type="title"/>
          </p:nvPr>
        </p:nvSpPr>
        <p:spPr>
          <a:xfrm>
            <a:off x="643468" y="643467"/>
            <a:ext cx="4804064" cy="5571065"/>
          </a:xfrm>
        </p:spPr>
        <p:txBody>
          <a:bodyPr>
            <a:normAutofit/>
          </a:bodyPr>
          <a:lstStyle/>
          <a:p>
            <a:r>
              <a:rPr lang="es-HN" sz="3600"/>
              <a:t>Principales derechos otorgados por la GDPR</a:t>
            </a:r>
          </a:p>
        </p:txBody>
      </p:sp>
      <p:sp>
        <p:nvSpPr>
          <p:cNvPr id="17" name="Freeform: Shape 11">
            <a:extLst>
              <a:ext uri="{FF2B5EF4-FFF2-40B4-BE49-F238E27FC236}">
                <a16:creationId xmlns:a16="http://schemas.microsoft.com/office/drawing/2014/main" id="{569BBA9B-8F4E-4D2B-BEFA-41A475443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1012D1-8033-40B1-9EC0-91390FFC7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0943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D291F021-C45C-4D44-A2B8-A789E386C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3444"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Marcador de contenido 2">
            <a:extLst>
              <a:ext uri="{FF2B5EF4-FFF2-40B4-BE49-F238E27FC236}">
                <a16:creationId xmlns:a16="http://schemas.microsoft.com/office/drawing/2014/main" id="{F435FB1F-7C41-4126-940B-7C719B209A02}"/>
              </a:ext>
            </a:extLst>
          </p:cNvPr>
          <p:cNvGraphicFramePr>
            <a:graphicFrameLocks noGrp="1"/>
          </p:cNvGraphicFramePr>
          <p:nvPr>
            <p:ph idx="1"/>
            <p:extLst>
              <p:ext uri="{D42A27DB-BD31-4B8C-83A1-F6EECF244321}">
                <p14:modId xmlns:p14="http://schemas.microsoft.com/office/powerpoint/2010/main" val="880494778"/>
              </p:ext>
            </p:extLst>
          </p:nvPr>
        </p:nvGraphicFramePr>
        <p:xfrm>
          <a:off x="6091238" y="642938"/>
          <a:ext cx="5457825"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582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0B9DEB-C844-4F97-AEA3-FB87793B65D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443"/>
          <a:stretch/>
        </p:blipFill>
        <p:spPr>
          <a:xfrm>
            <a:off x="-3047" y="10"/>
            <a:ext cx="12191999" cy="6857990"/>
          </a:xfrm>
          <a:prstGeom prst="rect">
            <a:avLst/>
          </a:prstGeom>
        </p:spPr>
      </p:pic>
      <p:sp>
        <p:nvSpPr>
          <p:cNvPr id="9" name="Rectangle 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FA3F518-7713-8F4B-AFA1-2D779C33407D}"/>
              </a:ext>
            </a:extLst>
          </p:cNvPr>
          <p:cNvSpPr>
            <a:spLocks noGrp="1"/>
          </p:cNvSpPr>
          <p:nvPr>
            <p:ph type="ctrTitle"/>
          </p:nvPr>
        </p:nvSpPr>
        <p:spPr>
          <a:xfrm>
            <a:off x="1097280" y="325549"/>
            <a:ext cx="10058400" cy="3663755"/>
          </a:xfrm>
          <a:effectLst>
            <a:outerShdw blurRad="50800" dist="38100" dir="2700000" algn="tl" rotWithShape="0">
              <a:prstClr val="black">
                <a:alpha val="40000"/>
              </a:prstClr>
            </a:outerShdw>
          </a:effectLst>
        </p:spPr>
        <p:txBody>
          <a:bodyPr>
            <a:normAutofit/>
          </a:bodyPr>
          <a:lstStyle/>
          <a:p>
            <a:r>
              <a:rPr lang="es-HN" sz="3600">
                <a:solidFill>
                  <a:srgbClr val="FFFFFF"/>
                </a:solidFill>
              </a:rPr>
              <a:t>Y en Honduras</a:t>
            </a:r>
          </a:p>
        </p:txBody>
      </p:sp>
      <p:sp>
        <p:nvSpPr>
          <p:cNvPr id="3" name="Subtítulo 2">
            <a:extLst>
              <a:ext uri="{FF2B5EF4-FFF2-40B4-BE49-F238E27FC236}">
                <a16:creationId xmlns:a16="http://schemas.microsoft.com/office/drawing/2014/main" id="{2337E43E-1714-2241-8B02-8C1F46ECBC57}"/>
              </a:ext>
            </a:extLst>
          </p:cNvPr>
          <p:cNvSpPr>
            <a:spLocks noGrp="1"/>
          </p:cNvSpPr>
          <p:nvPr>
            <p:ph type="subTitle" idx="1"/>
          </p:nvPr>
        </p:nvSpPr>
        <p:spPr>
          <a:xfrm>
            <a:off x="1100051" y="4158916"/>
            <a:ext cx="10058400" cy="1195834"/>
          </a:xfrm>
          <a:effectLst>
            <a:outerShdw blurRad="50800" dist="38100" dir="2700000" algn="tl" rotWithShape="0">
              <a:prstClr val="black">
                <a:alpha val="40000"/>
              </a:prstClr>
            </a:outerShdw>
          </a:effectLst>
        </p:spPr>
        <p:txBody>
          <a:bodyPr>
            <a:normAutofit/>
          </a:bodyPr>
          <a:lstStyle/>
          <a:p>
            <a:r>
              <a:rPr lang="es-HN" sz="1800">
                <a:solidFill>
                  <a:srgbClr val="FFFFFF"/>
                </a:solidFill>
              </a:rPr>
              <a:t>¿Cómo estamos?</a:t>
            </a:r>
          </a:p>
        </p:txBody>
      </p:sp>
    </p:spTree>
    <p:extLst>
      <p:ext uri="{BB962C8B-B14F-4D97-AF65-F5344CB8AC3E}">
        <p14:creationId xmlns:p14="http://schemas.microsoft.com/office/powerpoint/2010/main" val="252877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ítulo 1">
            <a:extLst>
              <a:ext uri="{FF2B5EF4-FFF2-40B4-BE49-F238E27FC236}">
                <a16:creationId xmlns:a16="http://schemas.microsoft.com/office/drawing/2014/main" id="{1A1E5425-D655-E44B-A0BA-7D9992BE309B}"/>
              </a:ext>
            </a:extLst>
          </p:cNvPr>
          <p:cNvSpPr>
            <a:spLocks noGrp="1"/>
          </p:cNvSpPr>
          <p:nvPr>
            <p:ph type="title"/>
          </p:nvPr>
        </p:nvSpPr>
        <p:spPr>
          <a:xfrm>
            <a:off x="1179226" y="1280679"/>
            <a:ext cx="9833548" cy="1325563"/>
          </a:xfrm>
        </p:spPr>
        <p:txBody>
          <a:bodyPr anchor="b">
            <a:normAutofit/>
          </a:bodyPr>
          <a:lstStyle/>
          <a:p>
            <a:pPr algn="ctr"/>
            <a:endParaRPr lang="es-HN" sz="3600">
              <a:solidFill>
                <a:schemeClr val="tx2"/>
              </a:solidFill>
            </a:endParaRP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Marcador de contenido 2">
            <a:extLst>
              <a:ext uri="{FF2B5EF4-FFF2-40B4-BE49-F238E27FC236}">
                <a16:creationId xmlns:a16="http://schemas.microsoft.com/office/drawing/2014/main" id="{D3DFC905-C93E-7548-91E9-839DE2FB0571}"/>
              </a:ext>
            </a:extLst>
          </p:cNvPr>
          <p:cNvSpPr>
            <a:spLocks noGrp="1"/>
          </p:cNvSpPr>
          <p:nvPr>
            <p:ph idx="1"/>
          </p:nvPr>
        </p:nvSpPr>
        <p:spPr>
          <a:xfrm>
            <a:off x="1179226" y="2890979"/>
            <a:ext cx="9833548" cy="2693976"/>
          </a:xfrm>
        </p:spPr>
        <p:txBody>
          <a:bodyPr>
            <a:normAutofit/>
          </a:bodyPr>
          <a:lstStyle/>
          <a:p>
            <a:r>
              <a:rPr lang="es-HN" sz="1800">
                <a:solidFill>
                  <a:schemeClr val="tx2"/>
                </a:solidFill>
              </a:rPr>
              <a:t>la Ley del Sistema Financiero (CNBS) que tiene como objetivo regular la organización, autorización, constitución, funcionamiento, fusión, conversión, modificación, liquidación y supervisión de las instituciones del sistema financiero y grupos financieros.</a:t>
            </a:r>
          </a:p>
          <a:p>
            <a:r>
              <a:rPr lang="es-HN" sz="1800">
                <a:solidFill>
                  <a:schemeClr val="tx2"/>
                </a:solidFill>
              </a:rPr>
              <a:t>Ley para la adopción e implementación de las Normas Internacionales de Información Financiera (NIIF) </a:t>
            </a:r>
          </a:p>
          <a:p>
            <a:r>
              <a:rPr lang="es-HN" sz="1800">
                <a:solidFill>
                  <a:schemeClr val="tx2"/>
                </a:solidFill>
              </a:rPr>
              <a:t>Protección de datos</a:t>
            </a:r>
          </a:p>
          <a:p>
            <a:r>
              <a:rPr lang="es-HN" sz="1800">
                <a:solidFill>
                  <a:schemeClr val="tx2"/>
                </a:solidFill>
              </a:rPr>
              <a:t>Ciberseguridad</a:t>
            </a: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0396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Marcador de texto 2">
            <a:extLst>
              <a:ext uri="{FF2B5EF4-FFF2-40B4-BE49-F238E27FC236}">
                <a16:creationId xmlns:a16="http://schemas.microsoft.com/office/drawing/2014/main" id="{2D62621C-D757-4B41-B9C3-1583E3D94126}"/>
              </a:ext>
            </a:extLst>
          </p:cNvPr>
          <p:cNvSpPr>
            <a:spLocks noGrp="1"/>
          </p:cNvSpPr>
          <p:nvPr>
            <p:ph type="body" idx="1"/>
          </p:nvPr>
        </p:nvSpPr>
        <p:spPr>
          <a:xfrm>
            <a:off x="4439633" y="4518923"/>
            <a:ext cx="3312734" cy="1141851"/>
          </a:xfrm>
          <a:noFill/>
        </p:spPr>
        <p:txBody>
          <a:bodyPr vert="horz" lIns="91440" tIns="45720" rIns="91440" bIns="45720" rtlCol="0">
            <a:normAutofit/>
          </a:bodyPr>
          <a:lstStyle/>
          <a:p>
            <a:pPr algn="ctr"/>
            <a:r>
              <a:rPr lang="en-US" sz="1900" kern="1200" dirty="0" err="1">
                <a:solidFill>
                  <a:srgbClr val="080808"/>
                </a:solidFill>
                <a:latin typeface="+mn-lt"/>
                <a:ea typeface="+mn-ea"/>
                <a:cs typeface="+mn-cs"/>
              </a:rPr>
              <a:t>Cada</a:t>
            </a:r>
            <a:r>
              <a:rPr lang="en-US" sz="1900" kern="1200" dirty="0">
                <a:solidFill>
                  <a:srgbClr val="080808"/>
                </a:solidFill>
                <a:latin typeface="+mn-lt"/>
                <a:ea typeface="+mn-ea"/>
                <a:cs typeface="+mn-cs"/>
              </a:rPr>
              <a:t> </a:t>
            </a:r>
            <a:r>
              <a:rPr lang="en-US" sz="1900" kern="1200" dirty="0" err="1">
                <a:solidFill>
                  <a:srgbClr val="080808"/>
                </a:solidFill>
                <a:latin typeface="+mn-lt"/>
                <a:ea typeface="+mn-ea"/>
                <a:cs typeface="+mn-cs"/>
              </a:rPr>
              <a:t>compañía</a:t>
            </a:r>
            <a:r>
              <a:rPr lang="en-US" sz="1900" kern="1200" dirty="0">
                <a:solidFill>
                  <a:srgbClr val="080808"/>
                </a:solidFill>
                <a:latin typeface="+mn-lt"/>
                <a:ea typeface="+mn-ea"/>
                <a:cs typeface="+mn-cs"/>
              </a:rPr>
              <a:t> </a:t>
            </a:r>
            <a:r>
              <a:rPr lang="en-US" sz="1900" kern="1200" dirty="0" err="1">
                <a:solidFill>
                  <a:srgbClr val="080808"/>
                </a:solidFill>
                <a:latin typeface="+mn-lt"/>
                <a:ea typeface="+mn-ea"/>
                <a:cs typeface="+mn-cs"/>
              </a:rPr>
              <a:t>en</a:t>
            </a:r>
            <a:r>
              <a:rPr lang="en-US" sz="1900" kern="1200" dirty="0">
                <a:solidFill>
                  <a:srgbClr val="080808"/>
                </a:solidFill>
                <a:latin typeface="+mn-lt"/>
                <a:ea typeface="+mn-ea"/>
                <a:cs typeface="+mn-cs"/>
              </a:rPr>
              <a:t> </a:t>
            </a:r>
            <a:r>
              <a:rPr lang="en-US" sz="1900" kern="1200" dirty="0" err="1">
                <a:solidFill>
                  <a:srgbClr val="080808"/>
                </a:solidFill>
                <a:latin typeface="+mn-lt"/>
                <a:ea typeface="+mn-ea"/>
                <a:cs typeface="+mn-cs"/>
              </a:rPr>
              <a:t>cada</a:t>
            </a:r>
            <a:r>
              <a:rPr lang="en-US" sz="1900" kern="1200" dirty="0">
                <a:solidFill>
                  <a:srgbClr val="080808"/>
                </a:solidFill>
                <a:latin typeface="+mn-lt"/>
                <a:ea typeface="+mn-ea"/>
                <a:cs typeface="+mn-cs"/>
              </a:rPr>
              <a:t> vertical de la </a:t>
            </a:r>
            <a:r>
              <a:rPr lang="en-US" sz="1900" kern="1200" dirty="0" err="1">
                <a:solidFill>
                  <a:srgbClr val="080808"/>
                </a:solidFill>
                <a:latin typeface="+mn-lt"/>
                <a:ea typeface="+mn-ea"/>
                <a:cs typeface="+mn-cs"/>
              </a:rPr>
              <a:t>industria</a:t>
            </a:r>
            <a:r>
              <a:rPr lang="en-US" sz="1900" kern="1200" dirty="0">
                <a:solidFill>
                  <a:srgbClr val="080808"/>
                </a:solidFill>
                <a:latin typeface="+mn-lt"/>
                <a:ea typeface="+mn-ea"/>
                <a:cs typeface="+mn-cs"/>
              </a:rPr>
              <a:t> </a:t>
            </a:r>
            <a:r>
              <a:rPr lang="en-US" sz="1900" kern="1200" dirty="0" err="1">
                <a:solidFill>
                  <a:srgbClr val="080808"/>
                </a:solidFill>
                <a:latin typeface="+mn-lt"/>
                <a:ea typeface="+mn-ea"/>
                <a:cs typeface="+mn-cs"/>
              </a:rPr>
              <a:t>conlleva</a:t>
            </a:r>
            <a:r>
              <a:rPr lang="en-US" sz="1900" kern="1200" dirty="0">
                <a:solidFill>
                  <a:srgbClr val="080808"/>
                </a:solidFill>
                <a:latin typeface="+mn-lt"/>
                <a:ea typeface="+mn-ea"/>
                <a:cs typeface="+mn-cs"/>
              </a:rPr>
              <a:t> </a:t>
            </a:r>
            <a:r>
              <a:rPr lang="en-US" sz="1900" kern="1200" dirty="0" err="1">
                <a:solidFill>
                  <a:srgbClr val="080808"/>
                </a:solidFill>
                <a:latin typeface="+mn-lt"/>
                <a:ea typeface="+mn-ea"/>
                <a:cs typeface="+mn-cs"/>
              </a:rPr>
              <a:t>su</a:t>
            </a:r>
            <a:r>
              <a:rPr lang="en-US" sz="1900" kern="1200" dirty="0">
                <a:solidFill>
                  <a:srgbClr val="080808"/>
                </a:solidFill>
                <a:latin typeface="+mn-lt"/>
                <a:ea typeface="+mn-ea"/>
                <a:cs typeface="+mn-cs"/>
              </a:rPr>
              <a:t> </a:t>
            </a:r>
            <a:r>
              <a:rPr lang="en-US" sz="1900" kern="1200" dirty="0" err="1">
                <a:solidFill>
                  <a:srgbClr val="080808"/>
                </a:solidFill>
                <a:latin typeface="+mn-lt"/>
                <a:ea typeface="+mn-ea"/>
                <a:cs typeface="+mn-cs"/>
              </a:rPr>
              <a:t>propio</a:t>
            </a:r>
            <a:r>
              <a:rPr lang="en-US" sz="1900" kern="1200" dirty="0">
                <a:solidFill>
                  <a:srgbClr val="080808"/>
                </a:solidFill>
                <a:latin typeface="+mn-lt"/>
                <a:ea typeface="+mn-ea"/>
                <a:cs typeface="+mn-cs"/>
              </a:rPr>
              <a:t> </a:t>
            </a:r>
            <a:r>
              <a:rPr lang="en-US" sz="1900" kern="1200" dirty="0" err="1">
                <a:solidFill>
                  <a:srgbClr val="080808"/>
                </a:solidFill>
                <a:latin typeface="+mn-lt"/>
                <a:ea typeface="+mn-ea"/>
                <a:cs typeface="+mn-cs"/>
              </a:rPr>
              <a:t>riesgo</a:t>
            </a:r>
            <a:r>
              <a:rPr lang="en-US" sz="1900" kern="1200" dirty="0">
                <a:solidFill>
                  <a:srgbClr val="080808"/>
                </a:solidFill>
                <a:latin typeface="+mn-lt"/>
                <a:ea typeface="+mn-ea"/>
                <a:cs typeface="+mn-cs"/>
              </a:rPr>
              <a:t> </a:t>
            </a:r>
            <a:r>
              <a:rPr lang="en-US" sz="1900" kern="1200" dirty="0" err="1">
                <a:solidFill>
                  <a:srgbClr val="080808"/>
                </a:solidFill>
                <a:latin typeface="+mn-lt"/>
                <a:ea typeface="+mn-ea"/>
                <a:cs typeface="+mn-cs"/>
              </a:rPr>
              <a:t>inherente</a:t>
            </a:r>
            <a:r>
              <a:rPr lang="en-US" sz="1900" kern="1200" dirty="0">
                <a:solidFill>
                  <a:srgbClr val="080808"/>
                </a:solidFill>
                <a:latin typeface="+mn-lt"/>
                <a:ea typeface="+mn-ea"/>
                <a:cs typeface="+mn-cs"/>
              </a:rPr>
              <a:t>.</a:t>
            </a:r>
          </a:p>
        </p:txBody>
      </p:sp>
      <p:sp>
        <p:nvSpPr>
          <p:cNvPr id="2" name="Título 1">
            <a:extLst>
              <a:ext uri="{FF2B5EF4-FFF2-40B4-BE49-F238E27FC236}">
                <a16:creationId xmlns:a16="http://schemas.microsoft.com/office/drawing/2014/main" id="{8A3926DF-16A8-F14A-AA17-F6CB799A609A}"/>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a:solidFill>
                  <a:srgbClr val="080808"/>
                </a:solidFill>
                <a:latin typeface="+mj-lt"/>
                <a:ea typeface="+mj-ea"/>
                <a:cs typeface="+mj-cs"/>
              </a:rPr>
              <a:t>3. Manejo del riesgo</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ectángulo 3">
            <a:extLst>
              <a:ext uri="{FF2B5EF4-FFF2-40B4-BE49-F238E27FC236}">
                <a16:creationId xmlns:a16="http://schemas.microsoft.com/office/drawing/2014/main" id="{487D43AA-8961-E24F-A2CB-7B95F3837707}"/>
              </a:ext>
            </a:extLst>
          </p:cNvPr>
          <p:cNvSpPr/>
          <p:nvPr/>
        </p:nvSpPr>
        <p:spPr>
          <a:xfrm>
            <a:off x="3282622" y="5633142"/>
            <a:ext cx="6096000" cy="646331"/>
          </a:xfrm>
          <a:prstGeom prst="rect">
            <a:avLst/>
          </a:prstGeom>
        </p:spPr>
        <p:txBody>
          <a:bodyPr>
            <a:spAutoFit/>
          </a:bodyPr>
          <a:lstStyle/>
          <a:p>
            <a:r>
              <a:rPr lang="es-HN" dirty="0"/>
              <a:t>Como resultado, un proceso formal de gestión de riesgos debe ser parte de cada programa de auditoría de TI.</a:t>
            </a:r>
          </a:p>
        </p:txBody>
      </p:sp>
    </p:spTree>
    <p:extLst>
      <p:ext uri="{BB962C8B-B14F-4D97-AF65-F5344CB8AC3E}">
        <p14:creationId xmlns:p14="http://schemas.microsoft.com/office/powerpoint/2010/main" val="4000580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C633CBA3-BE25-4958-8B3E-40807E549421}"/>
              </a:ext>
            </a:extLst>
          </p:cNvPr>
          <p:cNvPicPr>
            <a:picLocks noChangeAspect="1"/>
          </p:cNvPicPr>
          <p:nvPr/>
        </p:nvPicPr>
        <p:blipFill rotWithShape="1">
          <a:blip r:embed="rId2">
            <a:alphaModFix amt="35000"/>
          </a:blip>
          <a:srcRect t="25768" r="1" b="1"/>
          <a:stretch/>
        </p:blipFill>
        <p:spPr>
          <a:xfrm>
            <a:off x="-4243" y="10"/>
            <a:ext cx="12196243" cy="6857990"/>
          </a:xfrm>
          <a:prstGeom prst="rect">
            <a:avLst/>
          </a:prstGeom>
        </p:spPr>
      </p:pic>
      <p:sp>
        <p:nvSpPr>
          <p:cNvPr id="2" name="Título 1">
            <a:extLst>
              <a:ext uri="{FF2B5EF4-FFF2-40B4-BE49-F238E27FC236}">
                <a16:creationId xmlns:a16="http://schemas.microsoft.com/office/drawing/2014/main" id="{C978CFCD-C1D2-334B-BB6C-26A64ABF4A28}"/>
              </a:ext>
            </a:extLst>
          </p:cNvPr>
          <p:cNvSpPr>
            <a:spLocks noGrp="1"/>
          </p:cNvSpPr>
          <p:nvPr>
            <p:ph type="title"/>
          </p:nvPr>
        </p:nvSpPr>
        <p:spPr>
          <a:xfrm>
            <a:off x="643467" y="321734"/>
            <a:ext cx="10905066" cy="1135737"/>
          </a:xfrm>
        </p:spPr>
        <p:txBody>
          <a:bodyPr>
            <a:normAutofit/>
          </a:bodyPr>
          <a:lstStyle/>
          <a:p>
            <a:r>
              <a:rPr lang="es-HN" sz="3600"/>
              <a:t>Análisis cuantitativo</a:t>
            </a:r>
          </a:p>
        </p:txBody>
      </p:sp>
      <p:sp>
        <p:nvSpPr>
          <p:cNvPr id="3" name="Marcador de contenido 2">
            <a:extLst>
              <a:ext uri="{FF2B5EF4-FFF2-40B4-BE49-F238E27FC236}">
                <a16:creationId xmlns:a16="http://schemas.microsoft.com/office/drawing/2014/main" id="{A24CF65D-6538-4F48-89DF-6FBD4C77D78A}"/>
              </a:ext>
            </a:extLst>
          </p:cNvPr>
          <p:cNvSpPr>
            <a:spLocks noGrp="1"/>
          </p:cNvSpPr>
          <p:nvPr>
            <p:ph idx="1"/>
          </p:nvPr>
        </p:nvSpPr>
        <p:spPr>
          <a:xfrm>
            <a:off x="643467" y="1782981"/>
            <a:ext cx="10905066" cy="4393982"/>
          </a:xfrm>
        </p:spPr>
        <p:txBody>
          <a:bodyPr>
            <a:normAutofit/>
          </a:bodyPr>
          <a:lstStyle/>
          <a:p>
            <a:pPr marL="0" indent="0" algn="ctr">
              <a:buNone/>
            </a:pPr>
            <a:r>
              <a:rPr lang="es-HN" b="1" dirty="0"/>
              <a:t>Riesgo = valor del activo × amenaza × vulnerabilidad</a:t>
            </a:r>
          </a:p>
          <a:p>
            <a:endParaRPr lang="es-HN" sz="2000" dirty="0"/>
          </a:p>
          <a:p>
            <a:r>
              <a:rPr lang="es-HN" sz="2400" b="1" dirty="0"/>
              <a:t>Valor del activo: </a:t>
            </a:r>
            <a:r>
              <a:rPr lang="es-HN" sz="2000" dirty="0"/>
              <a:t>representado por un valor monetario</a:t>
            </a:r>
          </a:p>
          <a:p>
            <a:r>
              <a:rPr lang="es-HN" sz="2400" b="1" dirty="0"/>
              <a:t>Amenaza</a:t>
            </a:r>
            <a:r>
              <a:rPr lang="es-HN" sz="2000" dirty="0"/>
              <a:t>: Porcentaje de ocurrencia de un potencial evento dañino</a:t>
            </a:r>
          </a:p>
          <a:p>
            <a:r>
              <a:rPr lang="es-HN" sz="2400" b="1" dirty="0"/>
              <a:t>Vulnerabilidad:</a:t>
            </a:r>
            <a:r>
              <a:rPr lang="es-HN" sz="2000" dirty="0"/>
              <a:t> ausencia o debilidad de los controles acumulativos que protegen un activo en particular.</a:t>
            </a:r>
          </a:p>
          <a:p>
            <a:endParaRPr lang="es-HN" sz="2000" dirty="0"/>
          </a:p>
          <a:p>
            <a:r>
              <a:rPr lang="es-HN" sz="2000" dirty="0"/>
              <a:t>Más objetivo</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2356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24FFE1BF-78BB-F246-B631-A6E2CA2A0726}"/>
              </a:ext>
            </a:extLst>
          </p:cNvPr>
          <p:cNvSpPr>
            <a:spLocks noGrp="1"/>
          </p:cNvSpPr>
          <p:nvPr>
            <p:ph type="title"/>
          </p:nvPr>
        </p:nvSpPr>
        <p:spPr>
          <a:xfrm>
            <a:off x="643467" y="321734"/>
            <a:ext cx="10905066" cy="1135737"/>
          </a:xfrm>
        </p:spPr>
        <p:txBody>
          <a:bodyPr>
            <a:normAutofit/>
          </a:bodyPr>
          <a:lstStyle/>
          <a:p>
            <a:r>
              <a:rPr lang="es-HN" sz="3600"/>
              <a:t>Análisis cuantitativo – ej. (Ficticio)</a:t>
            </a:r>
          </a:p>
        </p:txBody>
      </p:sp>
      <p:sp>
        <p:nvSpPr>
          <p:cNvPr id="3" name="Marcador de contenido 2">
            <a:extLst>
              <a:ext uri="{FF2B5EF4-FFF2-40B4-BE49-F238E27FC236}">
                <a16:creationId xmlns:a16="http://schemas.microsoft.com/office/drawing/2014/main" id="{87A28077-AC44-FD45-B02B-D4B6BACCB0A3}"/>
              </a:ext>
            </a:extLst>
          </p:cNvPr>
          <p:cNvSpPr>
            <a:spLocks noGrp="1"/>
          </p:cNvSpPr>
          <p:nvPr>
            <p:ph idx="1"/>
          </p:nvPr>
        </p:nvSpPr>
        <p:spPr>
          <a:xfrm>
            <a:off x="643467" y="1782981"/>
            <a:ext cx="10905066" cy="4393982"/>
          </a:xfrm>
        </p:spPr>
        <p:txBody>
          <a:bodyPr>
            <a:normAutofit/>
          </a:bodyPr>
          <a:lstStyle/>
          <a:p>
            <a:r>
              <a:rPr lang="es-HN" sz="2000" dirty="0"/>
              <a:t>El gobierno de los Estados Unidos considera que un </a:t>
            </a:r>
            <a:r>
              <a:rPr lang="es-HN" sz="2000" b="1" dirty="0"/>
              <a:t>centro de comando y control en una instalación </a:t>
            </a:r>
            <a:r>
              <a:rPr lang="es-HN" sz="2000" dirty="0"/>
              <a:t>de Medio Oriente es fundamental para su capacidad de operar en la región. Si se destruye esta instalación, es probable que cause la pérdida de vidas (tanto en la instalación como en el campo), daños a la instalación en sí misma y un retroceso en los objetivos militares.</a:t>
            </a:r>
          </a:p>
          <a:p>
            <a:r>
              <a:rPr lang="es-HN" sz="2000" dirty="0"/>
              <a:t>Activo: US$: 500M</a:t>
            </a:r>
          </a:p>
          <a:p>
            <a:r>
              <a:rPr lang="es-HN" sz="2000" dirty="0"/>
              <a:t>Amenaza: Una bomba puede causar un 85% de pérdidas</a:t>
            </a:r>
          </a:p>
          <a:p>
            <a:r>
              <a:rPr lang="es-HN" sz="2000" dirty="0"/>
              <a:t>Vulnerabilidad: Los expertos dicen que en la región ocurren hasta 52 ataques al año. Pero, que los controles (politicas y procedimientos</a:t>
            </a:r>
            <a:r>
              <a:rPr lang="es-HN" sz="2000" dirty="0">
                <a:sym typeface="Wingdings" pitchFamily="2" charset="2"/>
              </a:rPr>
              <a:t> barreras, alarmas, monitoreos, despliegue de soldados, etc.) tienen una efectividad del 99.99% por tanto la vulnerabilidad es del 0.01%</a:t>
            </a:r>
          </a:p>
          <a:p>
            <a:pPr marL="0" indent="0">
              <a:buNone/>
            </a:pPr>
            <a:endParaRPr lang="es-HN" sz="2000" b="1" dirty="0">
              <a:sym typeface="Wingdings" pitchFamily="2" charset="2"/>
            </a:endParaRPr>
          </a:p>
          <a:p>
            <a:pPr marL="0" indent="0" algn="ctr">
              <a:buNone/>
            </a:pPr>
            <a:r>
              <a:rPr lang="es-HN" sz="2000" b="1" dirty="0">
                <a:sym typeface="Wingdings" pitchFamily="2" charset="2"/>
              </a:rPr>
              <a:t>Riesgo = US$500M x 0.85 x (52 x 0.0001) = 2.21M</a:t>
            </a:r>
            <a:endParaRPr lang="es-HN" sz="2000" b="1" dirty="0"/>
          </a:p>
          <a:p>
            <a:endParaRPr lang="es-HN" sz="2000" dirty="0"/>
          </a:p>
          <a:p>
            <a:endParaRPr lang="es-HN" sz="2000" dirty="0"/>
          </a:p>
          <a:p>
            <a:endParaRPr lang="es-HN" sz="2000" dirty="0"/>
          </a:p>
          <a:p>
            <a:endParaRPr lang="es-HN"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37041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869D424-E8B4-D04A-9C16-1AAD1AECEC34}"/>
              </a:ext>
            </a:extLst>
          </p:cNvPr>
          <p:cNvSpPr>
            <a:spLocks noGrp="1"/>
          </p:cNvSpPr>
          <p:nvPr>
            <p:ph type="title"/>
          </p:nvPr>
        </p:nvSpPr>
        <p:spPr>
          <a:xfrm>
            <a:off x="643467" y="321734"/>
            <a:ext cx="10905066" cy="1135737"/>
          </a:xfrm>
        </p:spPr>
        <p:txBody>
          <a:bodyPr>
            <a:normAutofit/>
          </a:bodyPr>
          <a:lstStyle/>
          <a:p>
            <a:r>
              <a:rPr lang="es-HN" sz="3600"/>
              <a:t>Marcos de Trabajo y Estándares</a:t>
            </a:r>
            <a:br>
              <a:rPr lang="es-HN" sz="3600"/>
            </a:br>
            <a:r>
              <a:rPr lang="es-HN" sz="3600"/>
              <a:t>Internal IT controls, frameworks and standards</a:t>
            </a:r>
          </a:p>
        </p:txBody>
      </p:sp>
      <p:sp>
        <p:nvSpPr>
          <p:cNvPr id="3" name="Marcador de contenido 2">
            <a:extLst>
              <a:ext uri="{FF2B5EF4-FFF2-40B4-BE49-F238E27FC236}">
                <a16:creationId xmlns:a16="http://schemas.microsoft.com/office/drawing/2014/main" id="{A7399A05-F26A-4D48-9971-03BBD6FABD10}"/>
              </a:ext>
            </a:extLst>
          </p:cNvPr>
          <p:cNvSpPr>
            <a:spLocks noGrp="1"/>
          </p:cNvSpPr>
          <p:nvPr>
            <p:ph idx="1"/>
          </p:nvPr>
        </p:nvSpPr>
        <p:spPr>
          <a:xfrm>
            <a:off x="643467" y="1782981"/>
            <a:ext cx="10905066" cy="4393982"/>
          </a:xfrm>
        </p:spPr>
        <p:txBody>
          <a:bodyPr>
            <a:normAutofit lnSpcReduction="10000"/>
          </a:bodyPr>
          <a:lstStyle/>
          <a:p>
            <a:r>
              <a:rPr lang="es-HN" sz="3200" dirty="0"/>
              <a:t>Commitee of Sponsoring Organizations (COSO</a:t>
            </a:r>
            <a:r>
              <a:rPr lang="es-HN" sz="2000" dirty="0"/>
              <a:t>) – 1980, en respuesta a la crisis financiera, formada por las 5 principales asociaciones profesionales de USA</a:t>
            </a:r>
          </a:p>
          <a:p>
            <a:r>
              <a:rPr lang="es-HN" sz="3200" dirty="0"/>
              <a:t>IT Governance </a:t>
            </a:r>
            <a:r>
              <a:rPr lang="es-HN" sz="2000" dirty="0"/>
              <a:t>– por ISACA</a:t>
            </a:r>
          </a:p>
          <a:p>
            <a:r>
              <a:rPr lang="es-HN" dirty="0"/>
              <a:t>Control Objectives for Information and Related Technology (COBIT)</a:t>
            </a:r>
            <a:r>
              <a:rPr lang="es-HN" sz="2000" dirty="0"/>
              <a:t> – También por ISACA</a:t>
            </a:r>
          </a:p>
          <a:p>
            <a:r>
              <a:rPr lang="es-HN" sz="3200" dirty="0"/>
              <a:t>IT Infraestructure Library (ITIL) </a:t>
            </a:r>
            <a:r>
              <a:rPr lang="es-HN" sz="2000" dirty="0"/>
              <a:t>– Gobierno UK</a:t>
            </a:r>
          </a:p>
          <a:p>
            <a:r>
              <a:rPr lang="es-HN" sz="3200" dirty="0"/>
              <a:t>ISO 27001 </a:t>
            </a:r>
            <a:r>
              <a:rPr lang="es-HN" sz="2000" dirty="0"/>
              <a:t>– por ISO / Seguridad de la Información</a:t>
            </a:r>
          </a:p>
          <a:p>
            <a:r>
              <a:rPr lang="es-HN" sz="2000" dirty="0"/>
              <a:t>National Institute of Standards and Technology Cyber Security Framework (NIST NSF) – por el presidente Obama</a:t>
            </a:r>
          </a:p>
          <a:p>
            <a:r>
              <a:rPr lang="es-HN" sz="2000" dirty="0"/>
              <a:t>National Security Angency (NSA) INFOSEC Assessment Methodology – También por USA</a:t>
            </a:r>
          </a:p>
          <a:p>
            <a:r>
              <a:rPr lang="es-HN" sz="2000" dirty="0"/>
              <a:t>Otras tendencias  - Acorde a los requerimientos y prácticas de los negocios.</a:t>
            </a:r>
          </a:p>
        </p:txBody>
      </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13980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24FFE1BF-78BB-F246-B631-A6E2CA2A0726}"/>
              </a:ext>
            </a:extLst>
          </p:cNvPr>
          <p:cNvSpPr>
            <a:spLocks noGrp="1"/>
          </p:cNvSpPr>
          <p:nvPr>
            <p:ph type="title"/>
          </p:nvPr>
        </p:nvSpPr>
        <p:spPr>
          <a:xfrm>
            <a:off x="643467" y="321734"/>
            <a:ext cx="10905066" cy="1135737"/>
          </a:xfrm>
        </p:spPr>
        <p:txBody>
          <a:bodyPr>
            <a:normAutofit/>
          </a:bodyPr>
          <a:lstStyle/>
          <a:p>
            <a:r>
              <a:rPr lang="es-HN" sz="3600" dirty="0"/>
              <a:t>Análisis cuantitativo – ej. (Ficticio)</a:t>
            </a:r>
          </a:p>
        </p:txBody>
      </p:sp>
      <p:sp>
        <p:nvSpPr>
          <p:cNvPr id="3" name="Marcador de contenido 2">
            <a:extLst>
              <a:ext uri="{FF2B5EF4-FFF2-40B4-BE49-F238E27FC236}">
                <a16:creationId xmlns:a16="http://schemas.microsoft.com/office/drawing/2014/main" id="{87A28077-AC44-FD45-B02B-D4B6BACCB0A3}"/>
              </a:ext>
            </a:extLst>
          </p:cNvPr>
          <p:cNvSpPr>
            <a:spLocks noGrp="1"/>
          </p:cNvSpPr>
          <p:nvPr>
            <p:ph idx="1"/>
          </p:nvPr>
        </p:nvSpPr>
        <p:spPr>
          <a:xfrm>
            <a:off x="643467" y="1782981"/>
            <a:ext cx="10905066" cy="4393982"/>
          </a:xfrm>
        </p:spPr>
        <p:txBody>
          <a:bodyPr>
            <a:normAutofit lnSpcReduction="10000"/>
          </a:bodyPr>
          <a:lstStyle/>
          <a:p>
            <a:r>
              <a:rPr lang="es-HN" sz="2000" dirty="0"/>
              <a:t>El director de auditoría de TI de Supermercados La Colonia ha determinado que el clima legal está cambiando en relación con la información sobre tarjetas de crédito. Hasta ahora, la compañía no había considerado el riesgo de la divulgación de información personal o específica de la tarjeta de crédito de sus clientes. Después de una investigación interna, el director de auditoría de TI estima que el costo de una sola violación es de aproximadamente L. 30 millones en ingresos perdidos, costos legales y consecuencias regulatorias.</a:t>
            </a:r>
          </a:p>
          <a:p>
            <a:r>
              <a:rPr lang="es-HN" sz="2000" dirty="0"/>
              <a:t>Activo: L. 30M</a:t>
            </a:r>
          </a:p>
          <a:p>
            <a:r>
              <a:rPr lang="es-HN" sz="2000" dirty="0"/>
              <a:t>Amenaza: La violación a la información de TC, tendría un impacto del 100%</a:t>
            </a:r>
          </a:p>
          <a:p>
            <a:r>
              <a:rPr lang="es-HN" sz="2000" dirty="0"/>
              <a:t>Vulnerabilidad: En una conversación con el director de seguridad de la información, el director de auditoría descubre que la compañía tiene al menos un ataque por semana (52 al año), aunque la mayoría de los ataques no son más que sondeos de vulnerabilidades. También se estima que los controles actuales son efectivos en un 99.99%, </a:t>
            </a:r>
            <a:r>
              <a:rPr lang="es-HN" sz="2000" dirty="0">
                <a:sym typeface="Wingdings" pitchFamily="2" charset="2"/>
              </a:rPr>
              <a:t>por tanto la vulnerabilidad es del 0.01%</a:t>
            </a:r>
          </a:p>
          <a:p>
            <a:pPr marL="0" indent="0">
              <a:buNone/>
            </a:pPr>
            <a:endParaRPr lang="es-HN" sz="2000" b="1" dirty="0">
              <a:sym typeface="Wingdings" pitchFamily="2" charset="2"/>
            </a:endParaRPr>
          </a:p>
          <a:p>
            <a:pPr marL="0" indent="0" algn="ctr">
              <a:buNone/>
            </a:pPr>
            <a:r>
              <a:rPr lang="es-HN" sz="2000" b="1" dirty="0">
                <a:sym typeface="Wingdings" pitchFamily="2" charset="2"/>
              </a:rPr>
              <a:t>Riesgo = Lps30M x 1 x (52 x 0.0001) = 156mil Lps</a:t>
            </a:r>
            <a:endParaRPr lang="es-HN" sz="2000" b="1" dirty="0"/>
          </a:p>
          <a:p>
            <a:endParaRPr lang="es-HN" sz="2000" dirty="0"/>
          </a:p>
          <a:p>
            <a:endParaRPr lang="es-HN" sz="2000" dirty="0"/>
          </a:p>
          <a:p>
            <a:endParaRPr lang="es-HN" sz="2000" dirty="0"/>
          </a:p>
          <a:p>
            <a:endParaRPr lang="es-HN"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4274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1BC29D3-2A8B-46FA-BA33-BB99421D1887}"/>
              </a:ext>
            </a:extLst>
          </p:cNvPr>
          <p:cNvPicPr>
            <a:picLocks noChangeAspect="1"/>
          </p:cNvPicPr>
          <p:nvPr/>
        </p:nvPicPr>
        <p:blipFill rotWithShape="1">
          <a:blip r:embed="rId2">
            <a:alphaModFix amt="35000"/>
          </a:blip>
          <a:srcRect r="1" b="15761"/>
          <a:stretch/>
        </p:blipFill>
        <p:spPr>
          <a:xfrm>
            <a:off x="-4243" y="10"/>
            <a:ext cx="12196243" cy="6857990"/>
          </a:xfrm>
          <a:prstGeom prst="rect">
            <a:avLst/>
          </a:prstGeom>
        </p:spPr>
      </p:pic>
      <p:sp>
        <p:nvSpPr>
          <p:cNvPr id="2" name="Título 1">
            <a:extLst>
              <a:ext uri="{FF2B5EF4-FFF2-40B4-BE49-F238E27FC236}">
                <a16:creationId xmlns:a16="http://schemas.microsoft.com/office/drawing/2014/main" id="{66A93D8E-5A2B-DA44-BB73-BEE409D1FEDC}"/>
              </a:ext>
            </a:extLst>
          </p:cNvPr>
          <p:cNvSpPr>
            <a:spLocks noGrp="1"/>
          </p:cNvSpPr>
          <p:nvPr>
            <p:ph type="title"/>
          </p:nvPr>
        </p:nvSpPr>
        <p:spPr>
          <a:xfrm>
            <a:off x="643467" y="321734"/>
            <a:ext cx="10905066" cy="1135737"/>
          </a:xfrm>
        </p:spPr>
        <p:txBody>
          <a:bodyPr>
            <a:normAutofit/>
          </a:bodyPr>
          <a:lstStyle/>
          <a:p>
            <a:r>
              <a:rPr lang="es-HN" sz="3600"/>
              <a:t>Gestión del Riesgo</a:t>
            </a:r>
          </a:p>
        </p:txBody>
      </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D0CD9DA3-8355-4477-9D4B-E6726E0B92B2}"/>
              </a:ext>
            </a:extLst>
          </p:cNvPr>
          <p:cNvGraphicFramePr>
            <a:graphicFrameLocks noGrp="1"/>
          </p:cNvGraphicFramePr>
          <p:nvPr>
            <p:ph idx="1"/>
            <p:extLst>
              <p:ext uri="{D42A27DB-BD31-4B8C-83A1-F6EECF244321}">
                <p14:modId xmlns:p14="http://schemas.microsoft.com/office/powerpoint/2010/main" val="2997398958"/>
              </p:ext>
            </p:extLst>
          </p:nvPr>
        </p:nvGraphicFramePr>
        <p:xfrm>
          <a:off x="643467" y="1782981"/>
          <a:ext cx="10905066"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586530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0AD4D9BA-11A3-DA4F-9D4F-912EA3A9D9A4}"/>
              </a:ext>
            </a:extLst>
          </p:cNvPr>
          <p:cNvSpPr>
            <a:spLocks noGrp="1"/>
          </p:cNvSpPr>
          <p:nvPr>
            <p:ph type="title"/>
          </p:nvPr>
        </p:nvSpPr>
        <p:spPr>
          <a:xfrm>
            <a:off x="643467" y="321734"/>
            <a:ext cx="10905066" cy="1135737"/>
          </a:xfrm>
        </p:spPr>
        <p:txBody>
          <a:bodyPr>
            <a:normAutofit/>
          </a:bodyPr>
          <a:lstStyle/>
          <a:p>
            <a:r>
              <a:rPr lang="es-HN" sz="3600" dirty="0"/>
              <a:t>Fallas en las estimaciones</a:t>
            </a:r>
          </a:p>
        </p:txBody>
      </p:sp>
      <p:sp>
        <p:nvSpPr>
          <p:cNvPr id="3" name="Marcador de contenido 2">
            <a:extLst>
              <a:ext uri="{FF2B5EF4-FFF2-40B4-BE49-F238E27FC236}">
                <a16:creationId xmlns:a16="http://schemas.microsoft.com/office/drawing/2014/main" id="{F578C118-54C7-3B45-BC12-BF2D8C3FE706}"/>
              </a:ext>
            </a:extLst>
          </p:cNvPr>
          <p:cNvSpPr>
            <a:spLocks noGrp="1"/>
          </p:cNvSpPr>
          <p:nvPr>
            <p:ph idx="1"/>
          </p:nvPr>
        </p:nvSpPr>
        <p:spPr>
          <a:xfrm>
            <a:off x="643467" y="1782981"/>
            <a:ext cx="10905066" cy="4393982"/>
          </a:xfrm>
        </p:spPr>
        <p:txBody>
          <a:bodyPr>
            <a:normAutofit/>
          </a:bodyPr>
          <a:lstStyle/>
          <a:p>
            <a:pPr marL="0" indent="0">
              <a:buNone/>
            </a:pPr>
            <a:r>
              <a:rPr lang="es-HN" sz="2000" dirty="0"/>
              <a:t>La mayoría de los análisis de riesgos dan como resultado estimaciones finales que están muy lejos de la realidad.</a:t>
            </a:r>
          </a:p>
          <a:p>
            <a:r>
              <a:rPr lang="es-HN" sz="2000" dirty="0"/>
              <a:t>Falla en la identificación de activos, amenazas o vulnerabilidades</a:t>
            </a:r>
          </a:p>
          <a:p>
            <a:endParaRPr lang="es-HN" sz="2000" dirty="0"/>
          </a:p>
          <a:p>
            <a:pPr marL="0" indent="0">
              <a:buNone/>
            </a:pPr>
            <a:r>
              <a:rPr lang="es-HN" sz="2000" dirty="0"/>
              <a:t>Es importante que al acercarse a la gerencia a pedir recursos, el análisis sea lo más acertado y justificado cómo sea posible.</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89662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1799CF1D-7D50-4997-A6AA-FB48EA29D1FD}"/>
              </a:ext>
            </a:extLst>
          </p:cNvPr>
          <p:cNvPicPr>
            <a:picLocks noChangeAspect="1"/>
          </p:cNvPicPr>
          <p:nvPr/>
        </p:nvPicPr>
        <p:blipFill rotWithShape="1">
          <a:blip r:embed="rId2">
            <a:alphaModFix amt="35000"/>
          </a:blip>
          <a:srcRect t="1235" r="1" b="14526"/>
          <a:stretch/>
        </p:blipFill>
        <p:spPr>
          <a:xfrm>
            <a:off x="-4243" y="10"/>
            <a:ext cx="12196243" cy="6857990"/>
          </a:xfrm>
          <a:prstGeom prst="rect">
            <a:avLst/>
          </a:prstGeom>
        </p:spPr>
      </p:pic>
      <p:sp>
        <p:nvSpPr>
          <p:cNvPr id="2" name="Título 1">
            <a:extLst>
              <a:ext uri="{FF2B5EF4-FFF2-40B4-BE49-F238E27FC236}">
                <a16:creationId xmlns:a16="http://schemas.microsoft.com/office/drawing/2014/main" id="{239499BC-B8BE-9045-BF12-52B86B011AE7}"/>
              </a:ext>
            </a:extLst>
          </p:cNvPr>
          <p:cNvSpPr>
            <a:spLocks noGrp="1"/>
          </p:cNvSpPr>
          <p:nvPr>
            <p:ph type="title"/>
          </p:nvPr>
        </p:nvSpPr>
        <p:spPr>
          <a:xfrm>
            <a:off x="643467" y="321734"/>
            <a:ext cx="10905066" cy="1135737"/>
          </a:xfrm>
        </p:spPr>
        <p:txBody>
          <a:bodyPr>
            <a:normAutofit/>
          </a:bodyPr>
          <a:lstStyle/>
          <a:p>
            <a:r>
              <a:rPr lang="es-HN" sz="3600"/>
              <a:t>Análisis Cualitativo de Riesgos</a:t>
            </a:r>
          </a:p>
        </p:txBody>
      </p:sp>
      <p:sp>
        <p:nvSpPr>
          <p:cNvPr id="3" name="Marcador de contenido 2">
            <a:extLst>
              <a:ext uri="{FF2B5EF4-FFF2-40B4-BE49-F238E27FC236}">
                <a16:creationId xmlns:a16="http://schemas.microsoft.com/office/drawing/2014/main" id="{57AF879E-D6EE-0447-933A-FB5CBECB9100}"/>
              </a:ext>
            </a:extLst>
          </p:cNvPr>
          <p:cNvSpPr>
            <a:spLocks noGrp="1"/>
          </p:cNvSpPr>
          <p:nvPr>
            <p:ph idx="1"/>
          </p:nvPr>
        </p:nvSpPr>
        <p:spPr>
          <a:xfrm>
            <a:off x="643467" y="1782981"/>
            <a:ext cx="10905066" cy="4393982"/>
          </a:xfrm>
        </p:spPr>
        <p:txBody>
          <a:bodyPr>
            <a:normAutofit/>
          </a:bodyPr>
          <a:lstStyle/>
          <a:p>
            <a:pPr marL="0" indent="0">
              <a:buNone/>
            </a:pPr>
            <a:r>
              <a:rPr lang="es-HN" sz="2000" dirty="0"/>
              <a:t>A diferencia del enfoque cuantitativo para el análisis de riesgos, las técnicas de análisis de riesgos cualitativos pueden proporcionar una </a:t>
            </a:r>
            <a:r>
              <a:rPr lang="es-HN" sz="2000" b="1" dirty="0"/>
              <a:t>visión de alto nivel sobre el riesgo empresarial</a:t>
            </a:r>
            <a:r>
              <a:rPr lang="es-HN" sz="2000" dirty="0"/>
              <a:t>. Cuando los métodos cuantitativos se centran en fórmulas, un análisis de riesgo cualitativo se centrará en </a:t>
            </a:r>
            <a:r>
              <a:rPr lang="es-HN" sz="2000" b="1" dirty="0"/>
              <a:t>valores como alto, medio y bajo o colores como rojo, amarillo y verde </a:t>
            </a:r>
            <a:r>
              <a:rPr lang="es-HN" sz="2000" dirty="0"/>
              <a:t>para evaluar y representar el riesgo.</a:t>
            </a:r>
          </a:p>
          <a:p>
            <a:pPr marL="0" indent="0">
              <a:buNone/>
            </a:pPr>
            <a:endParaRPr lang="es-HN" sz="2000" dirty="0"/>
          </a:p>
          <a:p>
            <a:pPr marL="0" indent="0">
              <a:buNone/>
            </a:pPr>
            <a:r>
              <a:rPr lang="es-HN" sz="2000" dirty="0"/>
              <a:t>Se sugiere complementar ambas metodologías en el análisis.</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3214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2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116F25F-4E5B-A84A-B102-B7EBE6ABF49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Ciclo de vida de gestión de riesgos de TI</a:t>
            </a:r>
          </a:p>
        </p:txBody>
      </p:sp>
      <p:cxnSp>
        <p:nvCxnSpPr>
          <p:cNvPr id="31" name="Straight Connector 3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Marcador de contenido 4" descr="Imagen que contiene texto&#10;&#10;Descripción generada automáticamente">
            <a:extLst>
              <a:ext uri="{FF2B5EF4-FFF2-40B4-BE49-F238E27FC236}">
                <a16:creationId xmlns:a16="http://schemas.microsoft.com/office/drawing/2014/main" id="{B3B0C251-0758-864B-9EF8-E2A4EF35EB1E}"/>
              </a:ext>
            </a:extLst>
          </p:cNvPr>
          <p:cNvPicPr>
            <a:picLocks noChangeAspect="1"/>
          </p:cNvPicPr>
          <p:nvPr/>
        </p:nvPicPr>
        <p:blipFill rotWithShape="1">
          <a:blip r:embed="rId2"/>
          <a:srcRect t="8650" r="3" b="3"/>
          <a:stretch/>
        </p:blipFill>
        <p:spPr>
          <a:xfrm>
            <a:off x="331567" y="2824537"/>
            <a:ext cx="5455917" cy="3202198"/>
          </a:xfrm>
          <a:prstGeom prst="rect">
            <a:avLst/>
          </a:prstGeom>
        </p:spPr>
      </p:pic>
      <p:cxnSp>
        <p:nvCxnSpPr>
          <p:cNvPr id="33" name="Straight Connector 3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Imagen 5">
            <a:extLst>
              <a:ext uri="{FF2B5EF4-FFF2-40B4-BE49-F238E27FC236}">
                <a16:creationId xmlns:a16="http://schemas.microsoft.com/office/drawing/2014/main" id="{F350620F-EE9B-D848-B396-E416A7C06B42}"/>
              </a:ext>
            </a:extLst>
          </p:cNvPr>
          <p:cNvPicPr>
            <a:picLocks noChangeAspect="1"/>
          </p:cNvPicPr>
          <p:nvPr/>
        </p:nvPicPr>
        <p:blipFill>
          <a:blip r:embed="rId3"/>
          <a:stretch>
            <a:fillRect/>
          </a:stretch>
        </p:blipFill>
        <p:spPr>
          <a:xfrm>
            <a:off x="6445073" y="3102577"/>
            <a:ext cx="5455917" cy="2646119"/>
          </a:xfrm>
          <a:prstGeom prst="rect">
            <a:avLst/>
          </a:prstGeom>
        </p:spPr>
      </p:pic>
    </p:spTree>
    <p:extLst>
      <p:ext uri="{BB962C8B-B14F-4D97-AF65-F5344CB8AC3E}">
        <p14:creationId xmlns:p14="http://schemas.microsoft.com/office/powerpoint/2010/main" val="94401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FAD6DA-8464-F244-A099-59A1FB473D97}"/>
              </a:ext>
            </a:extLst>
          </p:cNvPr>
          <p:cNvSpPr>
            <a:spLocks noGrp="1"/>
          </p:cNvSpPr>
          <p:nvPr>
            <p:ph type="title"/>
          </p:nvPr>
        </p:nvSpPr>
        <p:spPr/>
        <p:txBody>
          <a:bodyPr/>
          <a:lstStyle/>
          <a:p>
            <a:r>
              <a:rPr lang="es-HN" dirty="0"/>
              <a:t>Referencia</a:t>
            </a:r>
          </a:p>
        </p:txBody>
      </p:sp>
      <p:sp>
        <p:nvSpPr>
          <p:cNvPr id="3" name="Marcador de contenido 2">
            <a:extLst>
              <a:ext uri="{FF2B5EF4-FFF2-40B4-BE49-F238E27FC236}">
                <a16:creationId xmlns:a16="http://schemas.microsoft.com/office/drawing/2014/main" id="{C9996C39-5838-634A-94CF-BE9FCAEE6646}"/>
              </a:ext>
            </a:extLst>
          </p:cNvPr>
          <p:cNvSpPr>
            <a:spLocks noGrp="1"/>
          </p:cNvSpPr>
          <p:nvPr>
            <p:ph idx="1"/>
          </p:nvPr>
        </p:nvSpPr>
        <p:spPr/>
        <p:txBody>
          <a:bodyPr/>
          <a:lstStyle/>
          <a:p>
            <a:r>
              <a:rPr lang="es-HN" dirty="0"/>
              <a:t>Davis, Chris. IT Auditing Using Controls to Protect Information Assets, Third Edition (Cap. 19, 20, 21). McGraw-Hill Education. Edición de Kindle.</a:t>
            </a:r>
          </a:p>
          <a:p>
            <a:r>
              <a:rPr lang="es-HN" dirty="0">
                <a:hlinkClick r:id="rId2"/>
              </a:rPr>
              <a:t>https://www.isaca.org/</a:t>
            </a:r>
            <a:endParaRPr lang="es-HN" dirty="0"/>
          </a:p>
          <a:p>
            <a:r>
              <a:rPr lang="es-HN" dirty="0">
                <a:hlinkClick r:id="rId3"/>
              </a:rPr>
              <a:t>https://global.theiia.org/</a:t>
            </a:r>
            <a:endParaRPr lang="es-HN" dirty="0"/>
          </a:p>
        </p:txBody>
      </p:sp>
    </p:spTree>
    <p:extLst>
      <p:ext uri="{BB962C8B-B14F-4D97-AF65-F5344CB8AC3E}">
        <p14:creationId xmlns:p14="http://schemas.microsoft.com/office/powerpoint/2010/main" val="65888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3DB1A38-5BF4-B64A-82A4-B9A562DFC34A}"/>
              </a:ext>
            </a:extLst>
          </p:cNvPr>
          <p:cNvSpPr>
            <a:spLocks noGrp="1"/>
          </p:cNvSpPr>
          <p:nvPr>
            <p:ph type="title"/>
          </p:nvPr>
        </p:nvSpPr>
        <p:spPr>
          <a:xfrm>
            <a:off x="589560" y="856180"/>
            <a:ext cx="4560584" cy="1128068"/>
          </a:xfrm>
        </p:spPr>
        <p:txBody>
          <a:bodyPr anchor="ctr">
            <a:normAutofit/>
          </a:bodyPr>
          <a:lstStyle/>
          <a:p>
            <a:r>
              <a:rPr lang="es-HN" sz="3400"/>
              <a:t>Commitee of Sponsoring Organizations (COSO)</a:t>
            </a: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5C5C8F2F-7D11-B247-A295-C5993FD0DB19}"/>
              </a:ext>
            </a:extLst>
          </p:cNvPr>
          <p:cNvSpPr>
            <a:spLocks noGrp="1"/>
          </p:cNvSpPr>
          <p:nvPr>
            <p:ph idx="1"/>
          </p:nvPr>
        </p:nvSpPr>
        <p:spPr>
          <a:xfrm>
            <a:off x="590719" y="2330505"/>
            <a:ext cx="4559425" cy="3979585"/>
          </a:xfrm>
        </p:spPr>
        <p:txBody>
          <a:bodyPr anchor="ctr">
            <a:normAutofit/>
          </a:bodyPr>
          <a:lstStyle/>
          <a:p>
            <a:r>
              <a:rPr lang="es-HN" sz="2000"/>
              <a:t>Independiente e incluye representantes de la industria, gobierno, Empresas de Inversión y la Bolsa de New York</a:t>
            </a:r>
          </a:p>
          <a:p>
            <a:r>
              <a:rPr lang="es-HN" sz="2000"/>
              <a:t>Establece una definición común para el </a:t>
            </a:r>
            <a:r>
              <a:rPr lang="es-HN" sz="2000" b="1"/>
              <a:t>control interno </a:t>
            </a:r>
            <a:r>
              <a:rPr lang="es-HN" sz="2000"/>
              <a:t>y un marco contra el cual las organizaciones pueden </a:t>
            </a:r>
            <a:r>
              <a:rPr lang="es-HN" sz="2000" b="1"/>
              <a:t>evaluar y mejorar sus sistemas de control</a:t>
            </a:r>
            <a:r>
              <a:rPr lang="es-HN" sz="2000"/>
              <a:t>.</a:t>
            </a:r>
          </a:p>
          <a:p>
            <a:r>
              <a:rPr lang="es-HN" sz="2000"/>
              <a:t>COSO es comúnmente aceptado en los Estados Unidos como la piedra angular de las prácticas modernas de </a:t>
            </a:r>
            <a:r>
              <a:rPr lang="es-HN" sz="2000" b="1"/>
              <a:t>control interno</a:t>
            </a:r>
            <a:r>
              <a:rPr lang="es-HN" sz="2000"/>
              <a:t> y </a:t>
            </a:r>
            <a:r>
              <a:rPr lang="es-HN" sz="2000" b="1"/>
              <a:t>gestión de riesgos empresariales</a:t>
            </a:r>
            <a:r>
              <a:rPr lang="es-HN" sz="2000"/>
              <a:t>.</a:t>
            </a: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62944574-5320-C04A-AA4A-7CA65EA59FC5}"/>
              </a:ext>
            </a:extLst>
          </p:cNvPr>
          <p:cNvPicPr>
            <a:picLocks noChangeAspect="1"/>
          </p:cNvPicPr>
          <p:nvPr/>
        </p:nvPicPr>
        <p:blipFill rotWithShape="1">
          <a:blip r:embed="rId3"/>
          <a:srcRect t="321" r="4" b="4"/>
          <a:stretch/>
        </p:blipFill>
        <p:spPr>
          <a:xfrm>
            <a:off x="5977788" y="799352"/>
            <a:ext cx="5425410" cy="5259296"/>
          </a:xfrm>
          <a:prstGeom prst="rect">
            <a:avLst/>
          </a:prstGeom>
        </p:spPr>
      </p:pic>
    </p:spTree>
    <p:extLst>
      <p:ext uri="{BB962C8B-B14F-4D97-AF65-F5344CB8AC3E}">
        <p14:creationId xmlns:p14="http://schemas.microsoft.com/office/powerpoint/2010/main" val="1664574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285E1FE-6C66-4E48-BDCF-7E684745B956}"/>
              </a:ext>
            </a:extLst>
          </p:cNvPr>
          <p:cNvSpPr>
            <a:spLocks noGrp="1"/>
          </p:cNvSpPr>
          <p:nvPr>
            <p:ph type="title"/>
          </p:nvPr>
        </p:nvSpPr>
        <p:spPr>
          <a:xfrm>
            <a:off x="643467" y="321734"/>
            <a:ext cx="10905066" cy="1135737"/>
          </a:xfrm>
        </p:spPr>
        <p:txBody>
          <a:bodyPr>
            <a:normAutofit/>
          </a:bodyPr>
          <a:lstStyle/>
          <a:p>
            <a:r>
              <a:rPr lang="es-HN" sz="3600"/>
              <a:t>IT Governance</a:t>
            </a:r>
          </a:p>
        </p:txBody>
      </p:sp>
      <p:sp>
        <p:nvSpPr>
          <p:cNvPr id="3" name="Marcador de contenido 2">
            <a:extLst>
              <a:ext uri="{FF2B5EF4-FFF2-40B4-BE49-F238E27FC236}">
                <a16:creationId xmlns:a16="http://schemas.microsoft.com/office/drawing/2014/main" id="{B2953706-A399-404F-9F52-BEF196414B12}"/>
              </a:ext>
            </a:extLst>
          </p:cNvPr>
          <p:cNvSpPr>
            <a:spLocks noGrp="1"/>
          </p:cNvSpPr>
          <p:nvPr>
            <p:ph idx="1"/>
          </p:nvPr>
        </p:nvSpPr>
        <p:spPr>
          <a:xfrm>
            <a:off x="643468" y="1782981"/>
            <a:ext cx="6842935" cy="4393982"/>
          </a:xfrm>
        </p:spPr>
        <p:txBody>
          <a:bodyPr>
            <a:normAutofit/>
          </a:bodyPr>
          <a:lstStyle/>
          <a:p>
            <a:r>
              <a:rPr lang="es-HN" sz="1700" dirty="0"/>
              <a:t>Por Information Systems Audit and Control Association (ISACA) a través del IT Gobernance Institute (ITGI) – sin fines de lucro</a:t>
            </a:r>
          </a:p>
          <a:p>
            <a:r>
              <a:rPr lang="es-HN" sz="1700" dirty="0"/>
              <a:t>Busca asegurar que los </a:t>
            </a:r>
            <a:r>
              <a:rPr lang="es-HN" sz="1700" b="1" dirty="0"/>
              <a:t>objetivos de TI </a:t>
            </a:r>
            <a:r>
              <a:rPr lang="es-HN" sz="1700" dirty="0"/>
              <a:t>se </a:t>
            </a:r>
            <a:r>
              <a:rPr lang="es-HN" sz="1700" b="1" dirty="0"/>
              <a:t>alineen</a:t>
            </a:r>
            <a:r>
              <a:rPr lang="es-HN" sz="1700" dirty="0"/>
              <a:t> con los de la empresa al garantizar que TI brinde </a:t>
            </a:r>
            <a:r>
              <a:rPr lang="es-HN" sz="1700" b="1" dirty="0"/>
              <a:t>valor</a:t>
            </a:r>
            <a:r>
              <a:rPr lang="es-HN" sz="1700" dirty="0"/>
              <a:t>, se </a:t>
            </a:r>
            <a:r>
              <a:rPr lang="es-HN" sz="1700" b="1" dirty="0"/>
              <a:t>mida</a:t>
            </a:r>
            <a:r>
              <a:rPr lang="es-HN" sz="1700" dirty="0"/>
              <a:t> el rendimiento, los recursos se asignen adecuadamente y se mitiguen los riesgos.</a:t>
            </a:r>
          </a:p>
          <a:p>
            <a:r>
              <a:rPr lang="es-HN" sz="1700" dirty="0"/>
              <a:t>ITGI ofrece investigaciones originales y estudios de casos para ayudar a las organizaciones y juntas directivas a administrar sus recursos de TI.</a:t>
            </a:r>
          </a:p>
          <a:p>
            <a:r>
              <a:rPr lang="es-HN" sz="1700" dirty="0"/>
              <a:t>“El gobierno de TI es </a:t>
            </a:r>
            <a:r>
              <a:rPr lang="es-HN" sz="1700" b="1" dirty="0"/>
              <a:t>responsabilidad de la junta directiva y la gerencia ejecutiva</a:t>
            </a:r>
            <a:r>
              <a:rPr lang="es-HN" sz="1700" dirty="0"/>
              <a:t>. Es una parte integral del gobierno de la empresa y consiste en el liderazgo y las estructuras y procesos organizacionales que aseguran que la </a:t>
            </a:r>
            <a:r>
              <a:rPr lang="es-HN" sz="1700" b="1" dirty="0"/>
              <a:t>TI de la organización sostenga y extienda las estrategias y objetivos de la organización</a:t>
            </a:r>
            <a:r>
              <a:rPr lang="es-HN" sz="1700" dirty="0"/>
              <a:t>".</a:t>
            </a:r>
          </a:p>
          <a:p>
            <a:r>
              <a:rPr lang="es-HN" sz="1700" dirty="0"/>
              <a:t>IT Governance Maturity Model</a:t>
            </a:r>
          </a:p>
        </p:txBody>
      </p:sp>
      <p:sp>
        <p:nvSpPr>
          <p:cNvPr id="33" name="Rectangle 2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2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BC78CBA2-BE14-3A4A-85AA-6C526DD4F48D}"/>
              </a:ext>
            </a:extLst>
          </p:cNvPr>
          <p:cNvPicPr>
            <a:picLocks noChangeAspect="1"/>
          </p:cNvPicPr>
          <p:nvPr/>
        </p:nvPicPr>
        <p:blipFill rotWithShape="1">
          <a:blip r:embed="rId2"/>
          <a:srcRect l="28440" r="26811" b="2"/>
          <a:stretch/>
        </p:blipFill>
        <p:spPr>
          <a:xfrm>
            <a:off x="8129870" y="2236816"/>
            <a:ext cx="3486312" cy="3486312"/>
          </a:xfrm>
          <a:custGeom>
            <a:avLst/>
            <a:gdLst/>
            <a:ahLst/>
            <a:cxnLst/>
            <a:rect l="l" t="t" r="r" b="b"/>
            <a:pathLst>
              <a:path w="4291285" h="4291285">
                <a:moveTo>
                  <a:pt x="2145643" y="0"/>
                </a:moveTo>
                <a:lnTo>
                  <a:pt x="4291285" y="2145643"/>
                </a:lnTo>
                <a:lnTo>
                  <a:pt x="2145643" y="4291285"/>
                </a:lnTo>
                <a:lnTo>
                  <a:pt x="0" y="2145643"/>
                </a:lnTo>
                <a:close/>
              </a:path>
            </a:pathLst>
          </a:custGeom>
        </p:spPr>
      </p:pic>
    </p:spTree>
    <p:extLst>
      <p:ext uri="{BB962C8B-B14F-4D97-AF65-F5344CB8AC3E}">
        <p14:creationId xmlns:p14="http://schemas.microsoft.com/office/powerpoint/2010/main" val="505941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285E1FE-6C66-4E48-BDCF-7E684745B956}"/>
              </a:ext>
            </a:extLst>
          </p:cNvPr>
          <p:cNvSpPr>
            <a:spLocks noGrp="1"/>
          </p:cNvSpPr>
          <p:nvPr>
            <p:ph type="title"/>
          </p:nvPr>
        </p:nvSpPr>
        <p:spPr>
          <a:xfrm>
            <a:off x="643467" y="321734"/>
            <a:ext cx="10905066" cy="1135737"/>
          </a:xfrm>
        </p:spPr>
        <p:txBody>
          <a:bodyPr>
            <a:normAutofit/>
          </a:bodyPr>
          <a:lstStyle/>
          <a:p>
            <a:r>
              <a:rPr lang="es-HN" sz="3600"/>
              <a:t>IT Governance</a:t>
            </a:r>
          </a:p>
        </p:txBody>
      </p:sp>
      <p:sp>
        <p:nvSpPr>
          <p:cNvPr id="17"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magen 3">
            <a:extLst>
              <a:ext uri="{FF2B5EF4-FFF2-40B4-BE49-F238E27FC236}">
                <a16:creationId xmlns:a16="http://schemas.microsoft.com/office/drawing/2014/main" id="{BC78CBA2-BE14-3A4A-85AA-6C526DD4F48D}"/>
              </a:ext>
            </a:extLst>
          </p:cNvPr>
          <p:cNvPicPr>
            <a:picLocks noChangeAspect="1"/>
          </p:cNvPicPr>
          <p:nvPr/>
        </p:nvPicPr>
        <p:blipFill>
          <a:blip r:embed="rId2"/>
          <a:stretch>
            <a:fillRect/>
          </a:stretch>
        </p:blipFill>
        <p:spPr>
          <a:xfrm>
            <a:off x="868680" y="1498988"/>
            <a:ext cx="10208260" cy="4559980"/>
          </a:xfrm>
          <a:prstGeom prst="rect">
            <a:avLst/>
          </a:prstGeom>
        </p:spPr>
      </p:pic>
    </p:spTree>
    <p:extLst>
      <p:ext uri="{BB962C8B-B14F-4D97-AF65-F5344CB8AC3E}">
        <p14:creationId xmlns:p14="http://schemas.microsoft.com/office/powerpoint/2010/main" val="1547146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FE286A5-DED8-E445-8AC5-5752EA457FB0}"/>
              </a:ext>
            </a:extLst>
          </p:cNvPr>
          <p:cNvSpPr>
            <a:spLocks noGrp="1"/>
          </p:cNvSpPr>
          <p:nvPr>
            <p:ph type="title"/>
          </p:nvPr>
        </p:nvSpPr>
        <p:spPr>
          <a:xfrm>
            <a:off x="589560" y="856180"/>
            <a:ext cx="4560584" cy="1128068"/>
          </a:xfrm>
        </p:spPr>
        <p:txBody>
          <a:bodyPr anchor="ctr">
            <a:normAutofit/>
          </a:bodyPr>
          <a:lstStyle/>
          <a:p>
            <a:r>
              <a:rPr lang="es-HN" sz="2500"/>
              <a:t>Control Objectives for Information and Related Technology (COBIT)</a:t>
            </a: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DA37E7A0-6E74-3C41-AFE9-B2331CC89EFA}"/>
              </a:ext>
            </a:extLst>
          </p:cNvPr>
          <p:cNvSpPr>
            <a:spLocks noGrp="1"/>
          </p:cNvSpPr>
          <p:nvPr>
            <p:ph idx="1"/>
          </p:nvPr>
        </p:nvSpPr>
        <p:spPr>
          <a:xfrm>
            <a:off x="590719" y="2330505"/>
            <a:ext cx="4559425" cy="3979585"/>
          </a:xfrm>
        </p:spPr>
        <p:txBody>
          <a:bodyPr anchor="ctr">
            <a:normAutofit lnSpcReduction="10000"/>
          </a:bodyPr>
          <a:lstStyle/>
          <a:p>
            <a:r>
              <a:rPr lang="es-HN" sz="1700" dirty="0"/>
              <a:t>Tambien por ISACA, 1996. inicialmente diseñado con la comunidad de auditoría financiera en mente como un marco para el gobierno y control de TI. </a:t>
            </a:r>
          </a:p>
          <a:p>
            <a:r>
              <a:rPr lang="es-HN" sz="1700" dirty="0"/>
              <a:t>La versión 2019 mejora las revisiones anteriores al proporcionar una alineación más sólida con otros marcos de TI y administración, como ITIL, la Integración del modelo de madurez de capacidades (CMMI) y el Marco de arquitectura de grupo abierto (TOGAF). </a:t>
            </a:r>
          </a:p>
          <a:p>
            <a:r>
              <a:rPr lang="es-HN" sz="1700" dirty="0"/>
              <a:t>COBIT 2019 está organizado en dos prioridades estratégicas: </a:t>
            </a:r>
            <a:r>
              <a:rPr lang="es-HN" sz="1700" b="1" dirty="0"/>
              <a:t>gobernanza</a:t>
            </a:r>
            <a:r>
              <a:rPr lang="es-HN" sz="1700" dirty="0"/>
              <a:t> y </a:t>
            </a:r>
            <a:r>
              <a:rPr lang="es-HN" sz="1700" b="1" dirty="0"/>
              <a:t>gestión</a:t>
            </a:r>
            <a:r>
              <a:rPr lang="es-HN" sz="1700" dirty="0"/>
              <a:t>. Estas dos prioridades se subdividen en cinco dominios distintos que contienen los 40 objetivos o capacidades diferentes que constituyen el corazón de COBIT 2019.</a:t>
            </a: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6B46D81B-3D37-9543-8249-D78F03CD87FC}"/>
              </a:ext>
            </a:extLst>
          </p:cNvPr>
          <p:cNvPicPr>
            <a:picLocks noChangeAspect="1"/>
          </p:cNvPicPr>
          <p:nvPr/>
        </p:nvPicPr>
        <p:blipFill rotWithShape="1">
          <a:blip r:embed="rId2"/>
          <a:srcRect t="1574" r="4" b="1248"/>
          <a:stretch/>
        </p:blipFill>
        <p:spPr>
          <a:xfrm>
            <a:off x="5977788" y="799352"/>
            <a:ext cx="5425410" cy="5259296"/>
          </a:xfrm>
          <a:prstGeom prst="rect">
            <a:avLst/>
          </a:prstGeom>
        </p:spPr>
      </p:pic>
    </p:spTree>
    <p:extLst>
      <p:ext uri="{BB962C8B-B14F-4D97-AF65-F5344CB8AC3E}">
        <p14:creationId xmlns:p14="http://schemas.microsoft.com/office/powerpoint/2010/main" val="2506943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189306-04D9-4982-9EBE-938B344A1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102C4642-2AB4-49A1-89D9-3E5C01E99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72577"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2EAAEF9-78E9-4B67-93B4-CD09F757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069931" y="-1536286"/>
            <a:ext cx="6135300" cy="6135298"/>
          </a:xfrm>
          <a:custGeom>
            <a:avLst/>
            <a:gdLst>
              <a:gd name="connsiteX0" fmla="*/ 0 w 6135300"/>
              <a:gd name="connsiteY0" fmla="*/ 3971712 h 6135298"/>
              <a:gd name="connsiteX1" fmla="*/ 3971712 w 6135300"/>
              <a:gd name="connsiteY1" fmla="*/ 0 h 6135298"/>
              <a:gd name="connsiteX2" fmla="*/ 6135300 w 6135300"/>
              <a:gd name="connsiteY2" fmla="*/ 0 h 6135298"/>
              <a:gd name="connsiteX3" fmla="*/ 6135300 w 6135300"/>
              <a:gd name="connsiteY3" fmla="*/ 6135298 h 6135298"/>
              <a:gd name="connsiteX4" fmla="*/ 0 w 6135300"/>
              <a:gd name="connsiteY4" fmla="*/ 6135298 h 613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6135298">
                <a:moveTo>
                  <a:pt x="0" y="3971712"/>
                </a:moveTo>
                <a:lnTo>
                  <a:pt x="3971712" y="0"/>
                </a:lnTo>
                <a:lnTo>
                  <a:pt x="6135300" y="0"/>
                </a:lnTo>
                <a:lnTo>
                  <a:pt x="6135300" y="6135298"/>
                </a:lnTo>
                <a:lnTo>
                  <a:pt x="0" y="6135298"/>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2CE23D09-8BA3-4FEE-892D-ACE847DC0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050242"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Freeform: Shape 17">
            <a:extLst>
              <a:ext uri="{FF2B5EF4-FFF2-40B4-BE49-F238E27FC236}">
                <a16:creationId xmlns:a16="http://schemas.microsoft.com/office/drawing/2014/main" id="{6BFBE7AA-40DE-4FE5-B385-5CA874501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6 w 5353835"/>
              <a:gd name="connsiteY0" fmla="*/ 5273742 h 5353835"/>
              <a:gd name="connsiteX1" fmla="*/ 4927602 w 5353835"/>
              <a:gd name="connsiteY1" fmla="*/ 5273742 h 5353835"/>
              <a:gd name="connsiteX2" fmla="*/ 4847509 w 5353835"/>
              <a:gd name="connsiteY2" fmla="*/ 5353835 h 5353835"/>
              <a:gd name="connsiteX3" fmla="*/ 770599 w 5353835"/>
              <a:gd name="connsiteY3" fmla="*/ 5353835 h 5353835"/>
              <a:gd name="connsiteX4" fmla="*/ 422575 w 5353835"/>
              <a:gd name="connsiteY4" fmla="*/ 80093 h 5353835"/>
              <a:gd name="connsiteX5" fmla="*/ 502668 w 5353835"/>
              <a:gd name="connsiteY5" fmla="*/ 0 h 5353835"/>
              <a:gd name="connsiteX6" fmla="*/ 5353835 w 5353835"/>
              <a:gd name="connsiteY6" fmla="*/ 0 h 5353835"/>
              <a:gd name="connsiteX7" fmla="*/ 5353835 w 5353835"/>
              <a:gd name="connsiteY7" fmla="*/ 4847509 h 5353835"/>
              <a:gd name="connsiteX8" fmla="*/ 5273742 w 5353835"/>
              <a:gd name="connsiteY8" fmla="*/ 4927602 h 5353835"/>
              <a:gd name="connsiteX9" fmla="*/ 5273742 w 5353835"/>
              <a:gd name="connsiteY9" fmla="*/ 80093 h 5353835"/>
              <a:gd name="connsiteX10" fmla="*/ 0 w 5353835"/>
              <a:gd name="connsiteY10" fmla="*/ 502667 h 5353835"/>
              <a:gd name="connsiteX11" fmla="*/ 80093 w 5353835"/>
              <a:gd name="connsiteY11" fmla="*/ 422574 h 5353835"/>
              <a:gd name="connsiteX12" fmla="*/ 80093 w 5353835"/>
              <a:gd name="connsiteY12" fmla="*/ 4663329 h 5353835"/>
              <a:gd name="connsiteX13" fmla="*/ 0 w 5353835"/>
              <a:gd name="connsiteY13" fmla="*/ 4583236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6" y="5273742"/>
                </a:moveTo>
                <a:lnTo>
                  <a:pt x="4927602" y="5273742"/>
                </a:lnTo>
                <a:lnTo>
                  <a:pt x="4847509" y="5353835"/>
                </a:lnTo>
                <a:lnTo>
                  <a:pt x="770599" y="5353835"/>
                </a:lnTo>
                <a:close/>
                <a:moveTo>
                  <a:pt x="422575" y="80093"/>
                </a:moveTo>
                <a:lnTo>
                  <a:pt x="502668" y="0"/>
                </a:lnTo>
                <a:lnTo>
                  <a:pt x="5353835" y="0"/>
                </a:lnTo>
                <a:lnTo>
                  <a:pt x="5353835" y="4847509"/>
                </a:lnTo>
                <a:lnTo>
                  <a:pt x="5273742" y="4927602"/>
                </a:lnTo>
                <a:lnTo>
                  <a:pt x="5273742" y="80093"/>
                </a:lnTo>
                <a:close/>
                <a:moveTo>
                  <a:pt x="0" y="502667"/>
                </a:moveTo>
                <a:lnTo>
                  <a:pt x="80093" y="422574"/>
                </a:lnTo>
                <a:lnTo>
                  <a:pt x="80093" y="4663329"/>
                </a:lnTo>
                <a:lnTo>
                  <a:pt x="0" y="4583236"/>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ítulo 1">
            <a:extLst>
              <a:ext uri="{FF2B5EF4-FFF2-40B4-BE49-F238E27FC236}">
                <a16:creationId xmlns:a16="http://schemas.microsoft.com/office/drawing/2014/main" id="{90CBCD68-8C2F-A043-A965-C03AA240048B}"/>
              </a:ext>
            </a:extLst>
          </p:cNvPr>
          <p:cNvSpPr>
            <a:spLocks noGrp="1"/>
          </p:cNvSpPr>
          <p:nvPr>
            <p:ph type="ctrTitle"/>
          </p:nvPr>
        </p:nvSpPr>
        <p:spPr>
          <a:xfrm>
            <a:off x="1116701" y="2452526"/>
            <a:ext cx="4248318" cy="1952947"/>
          </a:xfrm>
          <a:noFill/>
        </p:spPr>
        <p:txBody>
          <a:bodyPr anchor="ctr">
            <a:normAutofit/>
          </a:bodyPr>
          <a:lstStyle/>
          <a:p>
            <a:r>
              <a:rPr lang="es-HN" sz="3600">
                <a:solidFill>
                  <a:srgbClr val="080808"/>
                </a:solidFill>
              </a:rPr>
              <a:t>2. Regulaciones</a:t>
            </a:r>
          </a:p>
        </p:txBody>
      </p:sp>
      <p:sp>
        <p:nvSpPr>
          <p:cNvPr id="3" name="Subtítulo 2">
            <a:extLst>
              <a:ext uri="{FF2B5EF4-FFF2-40B4-BE49-F238E27FC236}">
                <a16:creationId xmlns:a16="http://schemas.microsoft.com/office/drawing/2014/main" id="{ED06D02C-6320-CE45-9A72-4BC8A3CB60A7}"/>
              </a:ext>
            </a:extLst>
          </p:cNvPr>
          <p:cNvSpPr>
            <a:spLocks noGrp="1"/>
          </p:cNvSpPr>
          <p:nvPr>
            <p:ph type="subTitle" idx="1"/>
          </p:nvPr>
        </p:nvSpPr>
        <p:spPr>
          <a:xfrm>
            <a:off x="1991745" y="3889829"/>
            <a:ext cx="2442690" cy="1583843"/>
          </a:xfrm>
          <a:noFill/>
        </p:spPr>
        <p:txBody>
          <a:bodyPr>
            <a:normAutofit fontScale="92500"/>
          </a:bodyPr>
          <a:lstStyle/>
          <a:p>
            <a:r>
              <a:rPr lang="es-HN" sz="1600" dirty="0">
                <a:solidFill>
                  <a:srgbClr val="080808"/>
                </a:solidFill>
              </a:rPr>
              <a:t>La comunidad empresarial global continúa introduciendo nuevas regulaciones y leyes que afectan y aumentan la responsabilidad corporativa de los controles internos.</a:t>
            </a:r>
          </a:p>
        </p:txBody>
      </p:sp>
      <p:sp>
        <p:nvSpPr>
          <p:cNvPr id="20" name="Isosceles Triangle 19">
            <a:extLst>
              <a:ext uri="{FF2B5EF4-FFF2-40B4-BE49-F238E27FC236}">
                <a16:creationId xmlns:a16="http://schemas.microsoft.com/office/drawing/2014/main" id="{41ACE746-85D5-45EE-8944-61B542B39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026569" y="0"/>
            <a:ext cx="3216074" cy="160803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00BB3E03-CC38-4FA6-9A99-701C62D05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6059" y="4738109"/>
            <a:ext cx="4239780" cy="2119891"/>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469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C84941-D1FC-4F2D-8353-8167D6AD0243}"/>
              </a:ext>
            </a:extLst>
          </p:cNvPr>
          <p:cNvPicPr>
            <a:picLocks noChangeAspect="1"/>
          </p:cNvPicPr>
          <p:nvPr/>
        </p:nvPicPr>
        <p:blipFill rotWithShape="1">
          <a:blip r:embed="rId2"/>
          <a:srcRect t="25000"/>
          <a:stretch/>
        </p:blipFill>
        <p:spPr>
          <a:xfrm>
            <a:off x="20" y="10"/>
            <a:ext cx="12191981" cy="6857990"/>
          </a:xfrm>
          <a:prstGeom prst="rect">
            <a:avLst/>
          </a:prstGeom>
        </p:spPr>
      </p:pic>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3D23EFD-7A3C-9D49-9E42-653106394A2C}"/>
              </a:ext>
            </a:extLst>
          </p:cNvPr>
          <p:cNvSpPr>
            <a:spLocks noGrp="1"/>
          </p:cNvSpPr>
          <p:nvPr>
            <p:ph type="title"/>
          </p:nvPr>
        </p:nvSpPr>
        <p:spPr>
          <a:xfrm>
            <a:off x="643467" y="321734"/>
            <a:ext cx="6891186" cy="1135737"/>
          </a:xfrm>
        </p:spPr>
        <p:txBody>
          <a:bodyPr>
            <a:normAutofit/>
          </a:bodyPr>
          <a:lstStyle/>
          <a:p>
            <a:r>
              <a:rPr lang="es-HN" sz="3600"/>
              <a:t>Regulaciones</a:t>
            </a:r>
          </a:p>
        </p:txBody>
      </p:sp>
      <p:sp>
        <p:nvSpPr>
          <p:cNvPr id="3" name="Marcador de contenido 2">
            <a:extLst>
              <a:ext uri="{FF2B5EF4-FFF2-40B4-BE49-F238E27FC236}">
                <a16:creationId xmlns:a16="http://schemas.microsoft.com/office/drawing/2014/main" id="{984B7A39-612C-144B-85D0-4A022DFBA2E9}"/>
              </a:ext>
            </a:extLst>
          </p:cNvPr>
          <p:cNvSpPr>
            <a:spLocks noGrp="1"/>
          </p:cNvSpPr>
          <p:nvPr>
            <p:ph idx="1"/>
          </p:nvPr>
        </p:nvSpPr>
        <p:spPr>
          <a:xfrm>
            <a:off x="643467" y="1782981"/>
            <a:ext cx="6891187" cy="4393982"/>
          </a:xfrm>
        </p:spPr>
        <p:txBody>
          <a:bodyPr>
            <a:normAutofit/>
          </a:bodyPr>
          <a:lstStyle/>
          <a:p>
            <a:r>
              <a:rPr lang="es-HN" sz="2400" b="1" dirty="0"/>
              <a:t>﻿Sarbanes-Oxley (SOX) Act of 2002</a:t>
            </a:r>
            <a:r>
              <a:rPr lang="es-HN" sz="2000" dirty="0"/>
              <a:t> - USA</a:t>
            </a:r>
          </a:p>
          <a:p>
            <a:r>
              <a:rPr lang="es-HN" sz="2400" b="1" dirty="0"/>
              <a:t>﻿Gramm-Leach-Bliley Act</a:t>
            </a:r>
            <a:r>
              <a:rPr lang="es-HN" sz="2000" dirty="0"/>
              <a:t> - permitir funciones y relaciones ampliadas entre las instituciones financieras.</a:t>
            </a:r>
          </a:p>
          <a:p>
            <a:r>
              <a:rPr lang="es-HN" sz="2400" b="1" dirty="0"/>
              <a:t>﻿General Data Protection Regulation </a:t>
            </a:r>
            <a:r>
              <a:rPr lang="es-HN" sz="2000" dirty="0"/>
              <a:t>(GDPR) – 2016, UE</a:t>
            </a:r>
          </a:p>
          <a:p>
            <a:r>
              <a:rPr lang="es-HN" sz="2000" dirty="0"/>
              <a:t>﻿Additional privacy regulations - </a:t>
            </a:r>
          </a:p>
          <a:p>
            <a:r>
              <a:rPr lang="es-HN" sz="2000" dirty="0"/>
              <a:t>﻿Canadian Personal Information Protection and Electronic Documentation Act (PIPEDA)</a:t>
            </a:r>
          </a:p>
          <a:p>
            <a:r>
              <a:rPr lang="es-HN" sz="2000" dirty="0"/>
              <a:t>﻿Health Insurance Portability and Accountability Act (HIPAA) </a:t>
            </a:r>
          </a:p>
          <a:p>
            <a:r>
              <a:rPr lang="es-HN" sz="2000" dirty="0"/>
              <a:t>EU Commission and Basel II </a:t>
            </a:r>
          </a:p>
          <a:p>
            <a:r>
              <a:rPr lang="es-HN" sz="2000" dirty="0"/>
              <a:t>Payment Card Industry (PCI) Data Security Standard </a:t>
            </a:r>
          </a:p>
          <a:p>
            <a:r>
              <a:rPr lang="es-HN" sz="2000" dirty="0"/>
              <a:t>Other regulatory trends</a:t>
            </a:r>
          </a:p>
        </p:txBody>
      </p:sp>
      <p:grpSp>
        <p:nvGrpSpPr>
          <p:cNvPr id="24" name="Group 23">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25" name="Rectangle 2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618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BC1680-265C-48A7-85CA-C24FA6A457C5}"/>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014F3AE-6BB9-0746-9F38-1360A3AE4D5C}"/>
              </a:ext>
            </a:extLst>
          </p:cNvPr>
          <p:cNvSpPr>
            <a:spLocks noGrp="1"/>
          </p:cNvSpPr>
          <p:nvPr>
            <p:ph type="title"/>
          </p:nvPr>
        </p:nvSpPr>
        <p:spPr>
          <a:xfrm>
            <a:off x="838200" y="365125"/>
            <a:ext cx="10515600" cy="1325563"/>
          </a:xfrm>
        </p:spPr>
        <p:txBody>
          <a:bodyPr>
            <a:normAutofit/>
          </a:bodyPr>
          <a:lstStyle/>
          <a:p>
            <a:r>
              <a:rPr lang="es-HN" dirty="0"/>
              <a:t>Motivaciones para las Regulaciones</a:t>
            </a:r>
          </a:p>
        </p:txBody>
      </p:sp>
      <p:graphicFrame>
        <p:nvGraphicFramePr>
          <p:cNvPr id="5" name="Marcador de contenido 2">
            <a:extLst>
              <a:ext uri="{FF2B5EF4-FFF2-40B4-BE49-F238E27FC236}">
                <a16:creationId xmlns:a16="http://schemas.microsoft.com/office/drawing/2014/main" id="{59004A1D-F50C-4556-8D09-F238C172B475}"/>
              </a:ext>
            </a:extLst>
          </p:cNvPr>
          <p:cNvGraphicFramePr>
            <a:graphicFrameLocks noGrp="1"/>
          </p:cNvGraphicFramePr>
          <p:nvPr>
            <p:ph idx="1"/>
            <p:extLst>
              <p:ext uri="{D42A27DB-BD31-4B8C-83A1-F6EECF244321}">
                <p14:modId xmlns:p14="http://schemas.microsoft.com/office/powerpoint/2010/main" val="195642791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982560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2189</Words>
  <Application>Microsoft Macintosh PowerPoint</Application>
  <PresentationFormat>Panorámica</PresentationFormat>
  <Paragraphs>120</Paragraphs>
  <Slides>25</Slides>
  <Notes>3</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25</vt:i4>
      </vt:variant>
    </vt:vector>
  </HeadingPairs>
  <TitlesOfParts>
    <vt:vector size="29" baseType="lpstr">
      <vt:lpstr>Arial</vt:lpstr>
      <vt:lpstr>Calibri</vt:lpstr>
      <vt:lpstr>Calibri Light</vt:lpstr>
      <vt:lpstr>Tema de Office</vt:lpstr>
      <vt:lpstr>Frameworks, Standards, Regulations &amp; Risk Management </vt:lpstr>
      <vt:lpstr>Marcos de Trabajo y Estándares Internal IT controls, frameworks and standards</vt:lpstr>
      <vt:lpstr>Commitee of Sponsoring Organizations (COSO)</vt:lpstr>
      <vt:lpstr>IT Governance</vt:lpstr>
      <vt:lpstr>IT Governance</vt:lpstr>
      <vt:lpstr>Control Objectives for Information and Related Technology (COBIT)</vt:lpstr>
      <vt:lpstr>2. Regulaciones</vt:lpstr>
      <vt:lpstr>Regulaciones</vt:lpstr>
      <vt:lpstr>Motivaciones para las Regulaciones</vt:lpstr>
      <vt:lpstr>Motivaciones para las Regulaciones</vt:lpstr>
      <vt:lpstr>Sarbanes-Oxley (SOX) Act of 2002</vt:lpstr>
      <vt:lpstr>Reglamento general de protección de datos (GDPR)</vt:lpstr>
      <vt:lpstr>Reglamento general de protección de datos (GDPR)</vt:lpstr>
      <vt:lpstr>Principales derechos otorgados por la GDPR</vt:lpstr>
      <vt:lpstr>Y en Honduras</vt:lpstr>
      <vt:lpstr>Presentación de PowerPoint</vt:lpstr>
      <vt:lpstr>3. Manejo del riesgo</vt:lpstr>
      <vt:lpstr>Análisis cuantitativo</vt:lpstr>
      <vt:lpstr>Análisis cuantitativo – ej. (Ficticio)</vt:lpstr>
      <vt:lpstr>Análisis cuantitativo – ej. (Ficticio)</vt:lpstr>
      <vt:lpstr>Gestión del Riesgo</vt:lpstr>
      <vt:lpstr>Fallas en las estimaciones</vt:lpstr>
      <vt:lpstr>Análisis Cualitativo de Riesgos</vt:lpstr>
      <vt:lpstr>Ciclo de vida de gestión de riesgos de TI</vt:lpstr>
      <vt:lpstr>Referencia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Frameworks, Standards, Regulations &amp; Risk Management </dc:title>
  <dc:creator>Administración SERCOR</dc:creator>
  <cp:lastModifiedBy>Administración SERCOR</cp:lastModifiedBy>
  <cp:revision>1</cp:revision>
  <dcterms:created xsi:type="dcterms:W3CDTF">2020-05-11T06:12:45Z</dcterms:created>
  <dcterms:modified xsi:type="dcterms:W3CDTF">2020-05-11T06:17:20Z</dcterms:modified>
</cp:coreProperties>
</file>